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21596350" cy="32396113"/>
  <p:notesSz cx="9144000" cy="6858000"/>
  <p:defaultTextStyle>
    <a:defPPr>
      <a:defRPr lang="es-ES_tradnl"/>
    </a:defPPr>
    <a:lvl1pPr marL="0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1pPr>
    <a:lvl2pPr marL="1542639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2pPr>
    <a:lvl3pPr marL="3085277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3pPr>
    <a:lvl4pPr marL="4627916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4pPr>
    <a:lvl5pPr marL="6170554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5pPr>
    <a:lvl6pPr marL="7713193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6pPr>
    <a:lvl7pPr marL="9255831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7pPr>
    <a:lvl8pPr marL="10798470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8pPr>
    <a:lvl9pPr marL="12341108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6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3" d="100"/>
          <a:sy n="23" d="100"/>
        </p:scale>
        <p:origin x="3156" y="-6"/>
      </p:cViewPr>
      <p:guideLst>
        <p:guide orient="horz" pos="10204"/>
        <p:guide pos="68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6D73-11F6-40AB-8888-4FC600B1F637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714750" y="514350"/>
            <a:ext cx="1714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8A30-9C11-4CF5-BEA1-AA665F7F7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3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542639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3085277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4627916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6170554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7713193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9255831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10798470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12341108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714750" y="514350"/>
            <a:ext cx="17145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8A30-9C11-4CF5-BEA1-AA665F7F7F1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0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726" y="10063806"/>
            <a:ext cx="18356898" cy="69441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9453" y="18357797"/>
            <a:ext cx="15117445" cy="82790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78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548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57354" y="1297356"/>
            <a:ext cx="4859179" cy="2764168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818" y="1297356"/>
            <a:ext cx="14217597" cy="2764168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3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4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5963" y="20817503"/>
            <a:ext cx="18356898" cy="6434228"/>
          </a:xfrm>
        </p:spPr>
        <p:txBody>
          <a:bodyPr anchor="t"/>
          <a:lstStyle>
            <a:lvl1pPr algn="l">
              <a:defRPr sz="1259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5963" y="13730870"/>
            <a:ext cx="18356898" cy="7086646"/>
          </a:xfrm>
        </p:spPr>
        <p:txBody>
          <a:bodyPr anchor="b"/>
          <a:lstStyle>
            <a:lvl1pPr marL="0" indent="0">
              <a:buNone/>
              <a:defRPr sz="6298">
                <a:solidFill>
                  <a:schemeClr val="tx1">
                    <a:tint val="75000"/>
                  </a:schemeClr>
                </a:solidFill>
              </a:defRPr>
            </a:lvl1pPr>
            <a:lvl2pPr marL="1439769" indent="0">
              <a:buNone/>
              <a:defRPr sz="5668">
                <a:solidFill>
                  <a:schemeClr val="tx1">
                    <a:tint val="75000"/>
                  </a:schemeClr>
                </a:solidFill>
              </a:defRPr>
            </a:lvl2pPr>
            <a:lvl3pPr marL="287953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3pPr>
            <a:lvl4pPr marL="4319306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759074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71988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863861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100783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1518148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95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817" y="7559109"/>
            <a:ext cx="9538388" cy="21379936"/>
          </a:xfrm>
        </p:spPr>
        <p:txBody>
          <a:bodyPr/>
          <a:lstStyle>
            <a:lvl1pPr>
              <a:defRPr sz="8817"/>
            </a:lvl1pPr>
            <a:lvl2pPr>
              <a:defRPr sz="7558"/>
            </a:lvl2pPr>
            <a:lvl3pPr>
              <a:defRPr sz="6298"/>
            </a:lvl3pPr>
            <a:lvl4pPr>
              <a:defRPr sz="5668"/>
            </a:lvl4pPr>
            <a:lvl5pPr>
              <a:defRPr sz="5668"/>
            </a:lvl5pPr>
            <a:lvl6pPr>
              <a:defRPr sz="5668"/>
            </a:lvl6pPr>
            <a:lvl7pPr>
              <a:defRPr sz="5668"/>
            </a:lvl7pPr>
            <a:lvl8pPr>
              <a:defRPr sz="5668"/>
            </a:lvl8pPr>
            <a:lvl9pPr>
              <a:defRPr sz="56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978145" y="7559109"/>
            <a:ext cx="9538388" cy="21379936"/>
          </a:xfrm>
        </p:spPr>
        <p:txBody>
          <a:bodyPr/>
          <a:lstStyle>
            <a:lvl1pPr>
              <a:defRPr sz="8817"/>
            </a:lvl1pPr>
            <a:lvl2pPr>
              <a:defRPr sz="7558"/>
            </a:lvl2pPr>
            <a:lvl3pPr>
              <a:defRPr sz="6298"/>
            </a:lvl3pPr>
            <a:lvl4pPr>
              <a:defRPr sz="5668"/>
            </a:lvl4pPr>
            <a:lvl5pPr>
              <a:defRPr sz="5668"/>
            </a:lvl5pPr>
            <a:lvl6pPr>
              <a:defRPr sz="5668"/>
            </a:lvl6pPr>
            <a:lvl7pPr>
              <a:defRPr sz="5668"/>
            </a:lvl7pPr>
            <a:lvl8pPr>
              <a:defRPr sz="5668"/>
            </a:lvl8pPr>
            <a:lvl9pPr>
              <a:defRPr sz="56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395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822" y="7251631"/>
            <a:ext cx="9542138" cy="3022135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69" indent="0">
              <a:buNone/>
              <a:defRPr sz="6298" b="1"/>
            </a:lvl2pPr>
            <a:lvl3pPr marL="2879537" indent="0">
              <a:buNone/>
              <a:defRPr sz="5668" b="1"/>
            </a:lvl3pPr>
            <a:lvl4pPr marL="4319306" indent="0">
              <a:buNone/>
              <a:defRPr sz="5039" b="1"/>
            </a:lvl4pPr>
            <a:lvl5pPr marL="5759074" indent="0">
              <a:buNone/>
              <a:defRPr sz="5039" b="1"/>
            </a:lvl5pPr>
            <a:lvl6pPr marL="7198843" indent="0">
              <a:buNone/>
              <a:defRPr sz="5039" b="1"/>
            </a:lvl6pPr>
            <a:lvl7pPr marL="8638611" indent="0">
              <a:buNone/>
              <a:defRPr sz="5039" b="1"/>
            </a:lvl7pPr>
            <a:lvl8pPr marL="10078380" indent="0">
              <a:buNone/>
              <a:defRPr sz="5039" b="1"/>
            </a:lvl8pPr>
            <a:lvl9pPr marL="11518148" indent="0">
              <a:buNone/>
              <a:defRPr sz="503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822" y="10273766"/>
            <a:ext cx="9542138" cy="18665263"/>
          </a:xfrm>
        </p:spPr>
        <p:txBody>
          <a:bodyPr/>
          <a:lstStyle>
            <a:lvl1pPr>
              <a:defRPr sz="7558"/>
            </a:lvl1pPr>
            <a:lvl2pPr>
              <a:defRPr sz="6298"/>
            </a:lvl2pPr>
            <a:lvl3pPr>
              <a:defRPr sz="566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0658" y="7251631"/>
            <a:ext cx="9545886" cy="3022135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69" indent="0">
              <a:buNone/>
              <a:defRPr sz="6298" b="1"/>
            </a:lvl2pPr>
            <a:lvl3pPr marL="2879537" indent="0">
              <a:buNone/>
              <a:defRPr sz="5668" b="1"/>
            </a:lvl3pPr>
            <a:lvl4pPr marL="4319306" indent="0">
              <a:buNone/>
              <a:defRPr sz="5039" b="1"/>
            </a:lvl4pPr>
            <a:lvl5pPr marL="5759074" indent="0">
              <a:buNone/>
              <a:defRPr sz="5039" b="1"/>
            </a:lvl5pPr>
            <a:lvl6pPr marL="7198843" indent="0">
              <a:buNone/>
              <a:defRPr sz="5039" b="1"/>
            </a:lvl6pPr>
            <a:lvl7pPr marL="8638611" indent="0">
              <a:buNone/>
              <a:defRPr sz="5039" b="1"/>
            </a:lvl7pPr>
            <a:lvl8pPr marL="10078380" indent="0">
              <a:buNone/>
              <a:defRPr sz="5039" b="1"/>
            </a:lvl8pPr>
            <a:lvl9pPr marL="11518148" indent="0">
              <a:buNone/>
              <a:defRPr sz="503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0658" y="10273766"/>
            <a:ext cx="9545886" cy="18665263"/>
          </a:xfrm>
        </p:spPr>
        <p:txBody>
          <a:bodyPr/>
          <a:lstStyle>
            <a:lvl1pPr>
              <a:defRPr sz="7558"/>
            </a:lvl1pPr>
            <a:lvl2pPr>
              <a:defRPr sz="6298"/>
            </a:lvl2pPr>
            <a:lvl3pPr>
              <a:defRPr sz="566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76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74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465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829" y="1289850"/>
            <a:ext cx="7105051" cy="5489341"/>
          </a:xfrm>
        </p:spPr>
        <p:txBody>
          <a:bodyPr anchor="b"/>
          <a:lstStyle>
            <a:lvl1pPr algn="l">
              <a:defRPr sz="6298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3582" y="1289859"/>
            <a:ext cx="12072961" cy="27649186"/>
          </a:xfrm>
        </p:spPr>
        <p:txBody>
          <a:bodyPr/>
          <a:lstStyle>
            <a:lvl1pPr>
              <a:defRPr sz="10077"/>
            </a:lvl1pPr>
            <a:lvl2pPr>
              <a:defRPr sz="8817"/>
            </a:lvl2pPr>
            <a:lvl3pPr>
              <a:defRPr sz="7558"/>
            </a:lvl3pPr>
            <a:lvl4pPr>
              <a:defRPr sz="6298"/>
            </a:lvl4pPr>
            <a:lvl5pPr>
              <a:defRPr sz="6298"/>
            </a:lvl5pPr>
            <a:lvl6pPr>
              <a:defRPr sz="6298"/>
            </a:lvl6pPr>
            <a:lvl7pPr>
              <a:defRPr sz="6298"/>
            </a:lvl7pPr>
            <a:lvl8pPr>
              <a:defRPr sz="6298"/>
            </a:lvl8pPr>
            <a:lvl9pPr>
              <a:defRPr sz="62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829" y="6779197"/>
            <a:ext cx="7105051" cy="22159845"/>
          </a:xfrm>
        </p:spPr>
        <p:txBody>
          <a:bodyPr/>
          <a:lstStyle>
            <a:lvl1pPr marL="0" indent="0">
              <a:buNone/>
              <a:defRPr sz="4409"/>
            </a:lvl1pPr>
            <a:lvl2pPr marL="1439769" indent="0">
              <a:buNone/>
              <a:defRPr sz="3779"/>
            </a:lvl2pPr>
            <a:lvl3pPr marL="2879537" indent="0">
              <a:buNone/>
              <a:defRPr sz="3149"/>
            </a:lvl3pPr>
            <a:lvl4pPr marL="4319306" indent="0">
              <a:buNone/>
              <a:defRPr sz="2834"/>
            </a:lvl4pPr>
            <a:lvl5pPr marL="5759074" indent="0">
              <a:buNone/>
              <a:defRPr sz="2834"/>
            </a:lvl5pPr>
            <a:lvl6pPr marL="7198843" indent="0">
              <a:buNone/>
              <a:defRPr sz="2834"/>
            </a:lvl6pPr>
            <a:lvl7pPr marL="8638611" indent="0">
              <a:buNone/>
              <a:defRPr sz="2834"/>
            </a:lvl7pPr>
            <a:lvl8pPr marL="10078380" indent="0">
              <a:buNone/>
              <a:defRPr sz="2834"/>
            </a:lvl8pPr>
            <a:lvl9pPr marL="11518148" indent="0">
              <a:buNone/>
              <a:defRPr sz="28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2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036" y="22677285"/>
            <a:ext cx="12957810" cy="2677182"/>
          </a:xfrm>
        </p:spPr>
        <p:txBody>
          <a:bodyPr anchor="b"/>
          <a:lstStyle>
            <a:lvl1pPr algn="l">
              <a:defRPr sz="6298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036" y="2894651"/>
            <a:ext cx="12957810" cy="19437668"/>
          </a:xfrm>
        </p:spPr>
        <p:txBody>
          <a:bodyPr/>
          <a:lstStyle>
            <a:lvl1pPr marL="0" indent="0">
              <a:buNone/>
              <a:defRPr sz="10077"/>
            </a:lvl1pPr>
            <a:lvl2pPr marL="1439769" indent="0">
              <a:buNone/>
              <a:defRPr sz="8817"/>
            </a:lvl2pPr>
            <a:lvl3pPr marL="2879537" indent="0">
              <a:buNone/>
              <a:defRPr sz="7558"/>
            </a:lvl3pPr>
            <a:lvl4pPr marL="4319306" indent="0">
              <a:buNone/>
              <a:defRPr sz="6298"/>
            </a:lvl4pPr>
            <a:lvl5pPr marL="5759074" indent="0">
              <a:buNone/>
              <a:defRPr sz="6298"/>
            </a:lvl5pPr>
            <a:lvl6pPr marL="7198843" indent="0">
              <a:buNone/>
              <a:defRPr sz="6298"/>
            </a:lvl6pPr>
            <a:lvl7pPr marL="8638611" indent="0">
              <a:buNone/>
              <a:defRPr sz="6298"/>
            </a:lvl7pPr>
            <a:lvl8pPr marL="10078380" indent="0">
              <a:buNone/>
              <a:defRPr sz="6298"/>
            </a:lvl8pPr>
            <a:lvl9pPr marL="11518148" indent="0">
              <a:buNone/>
              <a:defRPr sz="6298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036" y="25354467"/>
            <a:ext cx="12957810" cy="3802040"/>
          </a:xfrm>
        </p:spPr>
        <p:txBody>
          <a:bodyPr/>
          <a:lstStyle>
            <a:lvl1pPr marL="0" indent="0">
              <a:buNone/>
              <a:defRPr sz="4409"/>
            </a:lvl1pPr>
            <a:lvl2pPr marL="1439769" indent="0">
              <a:buNone/>
              <a:defRPr sz="3779"/>
            </a:lvl2pPr>
            <a:lvl3pPr marL="2879537" indent="0">
              <a:buNone/>
              <a:defRPr sz="3149"/>
            </a:lvl3pPr>
            <a:lvl4pPr marL="4319306" indent="0">
              <a:buNone/>
              <a:defRPr sz="2834"/>
            </a:lvl4pPr>
            <a:lvl5pPr marL="5759074" indent="0">
              <a:buNone/>
              <a:defRPr sz="2834"/>
            </a:lvl5pPr>
            <a:lvl6pPr marL="7198843" indent="0">
              <a:buNone/>
              <a:defRPr sz="2834"/>
            </a:lvl6pPr>
            <a:lvl7pPr marL="8638611" indent="0">
              <a:buNone/>
              <a:defRPr sz="2834"/>
            </a:lvl7pPr>
            <a:lvl8pPr marL="10078380" indent="0">
              <a:buNone/>
              <a:defRPr sz="2834"/>
            </a:lvl8pPr>
            <a:lvl9pPr marL="11518148" indent="0">
              <a:buNone/>
              <a:defRPr sz="28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26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79818" y="1297347"/>
            <a:ext cx="19436715" cy="53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818" y="7559109"/>
            <a:ext cx="19436715" cy="2137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79818" y="30026412"/>
            <a:ext cx="5039148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93B85-4A1A-E947-8A30-21C2DDF95FAE}" type="datetimeFigureOut">
              <a:rPr lang="es-ES_tradnl" smtClean="0"/>
              <a:pPr/>
              <a:t>10/04/2018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78753" y="30026412"/>
            <a:ext cx="6838844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477384" y="30026412"/>
            <a:ext cx="5039148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magen 8" descr="PAPELERIA 50-5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59963"/>
            <a:ext cx="21596350" cy="331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879537" rtl="0" eaLnBrk="1" latinLnBrk="0" hangingPunct="1">
        <a:spcBef>
          <a:spcPct val="0"/>
        </a:spcBef>
        <a:buNone/>
        <a:defRPr sz="13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26" indent="-1079826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77" kern="1200">
          <a:solidFill>
            <a:schemeClr val="tx1"/>
          </a:solidFill>
          <a:latin typeface="+mn-lt"/>
          <a:ea typeface="+mn-ea"/>
          <a:cs typeface="+mn-cs"/>
        </a:defRPr>
      </a:lvl1pPr>
      <a:lvl2pPr marL="2339624" indent="-899855" algn="l" defTabSz="2879537" rtl="0" eaLnBrk="1" latinLnBrk="0" hangingPunct="1">
        <a:spcBef>
          <a:spcPct val="20000"/>
        </a:spcBef>
        <a:buFont typeface="Arial" panose="020B0604020202020204" pitchFamily="34" charset="0"/>
        <a:buChar char="–"/>
        <a:defRPr sz="8817" kern="1200">
          <a:solidFill>
            <a:schemeClr val="tx1"/>
          </a:solidFill>
          <a:latin typeface="+mn-lt"/>
          <a:ea typeface="+mn-ea"/>
          <a:cs typeface="+mn-cs"/>
        </a:defRPr>
      </a:lvl2pPr>
      <a:lvl3pPr marL="3599421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7558" kern="1200">
          <a:solidFill>
            <a:schemeClr val="tx1"/>
          </a:solidFill>
          <a:latin typeface="+mn-lt"/>
          <a:ea typeface="+mn-ea"/>
          <a:cs typeface="+mn-cs"/>
        </a:defRPr>
      </a:lvl3pPr>
      <a:lvl4pPr marL="5039190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–"/>
        <a:defRPr sz="6298" kern="1200">
          <a:solidFill>
            <a:schemeClr val="tx1"/>
          </a:solidFill>
          <a:latin typeface="+mn-lt"/>
          <a:ea typeface="+mn-ea"/>
          <a:cs typeface="+mn-cs"/>
        </a:defRPr>
      </a:lvl4pPr>
      <a:lvl5pPr marL="6478958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»"/>
        <a:defRPr sz="6298" kern="1200">
          <a:solidFill>
            <a:schemeClr val="tx1"/>
          </a:solidFill>
          <a:latin typeface="+mn-lt"/>
          <a:ea typeface="+mn-ea"/>
          <a:cs typeface="+mn-cs"/>
        </a:defRPr>
      </a:lvl5pPr>
      <a:lvl6pPr marL="7918727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6pPr>
      <a:lvl7pPr marL="9358495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7pPr>
      <a:lvl8pPr marL="10798264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8pPr>
      <a:lvl9pPr marL="12238032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1pPr>
      <a:lvl2pPr marL="1439769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2pPr>
      <a:lvl3pPr marL="2879537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3pPr>
      <a:lvl4pPr marL="4319306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5759074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198843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8638611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078380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1518148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1234" y="-187167"/>
            <a:ext cx="20031153" cy="32271099"/>
            <a:chOff x="401279" y="0"/>
            <a:chExt cx="6360966" cy="9011971"/>
          </a:xfrm>
        </p:grpSpPr>
        <p:sp>
          <p:nvSpPr>
            <p:cNvPr id="10" name="9 Rectángulo"/>
            <p:cNvSpPr/>
            <p:nvPr/>
          </p:nvSpPr>
          <p:spPr>
            <a:xfrm>
              <a:off x="5276850" y="175845"/>
              <a:ext cx="1485395" cy="1973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9124"/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401279" y="383348"/>
              <a:ext cx="2282927" cy="8628623"/>
              <a:chOff x="401279" y="383348"/>
              <a:chExt cx="2282927" cy="862862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5" t="17864" r="55628" b="77103"/>
              <a:stretch/>
            </p:blipFill>
            <p:spPr bwMode="auto">
              <a:xfrm>
                <a:off x="454493" y="383348"/>
                <a:ext cx="1543987" cy="431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4" t="78288" r="50241" b="14847"/>
              <a:stretch/>
            </p:blipFill>
            <p:spPr bwMode="auto">
              <a:xfrm>
                <a:off x="401279" y="8423430"/>
                <a:ext cx="2282927" cy="588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171" y="0"/>
              <a:ext cx="1052074" cy="973762"/>
            </a:xfrm>
            <a:prstGeom prst="rect">
              <a:avLst/>
            </a:prstGeom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9721" y="4175822"/>
            <a:ext cx="19236744" cy="23196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 smtClean="0"/>
              <a:t>Título</a:t>
            </a:r>
            <a:endParaRPr lang="es-ES_tradn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679716" y="7147912"/>
            <a:ext cx="19236749" cy="19330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0077" dirty="0"/>
              <a:t>Autores:</a:t>
            </a:r>
          </a:p>
          <a:p>
            <a:pPr marL="0" indent="0">
              <a:buNone/>
            </a:pPr>
            <a:r>
              <a:rPr lang="es-ES_tradnl" sz="10077" dirty="0"/>
              <a:t>Asesor:</a:t>
            </a:r>
          </a:p>
          <a:p>
            <a:endParaRPr lang="es-ES_tradnl" sz="10077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79719" y="14294126"/>
            <a:ext cx="9198445" cy="32634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Objetivos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679719" y="9679867"/>
            <a:ext cx="9198445" cy="3999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10077" dirty="0"/>
          </a:p>
          <a:p>
            <a:pPr marL="0" indent="0" algn="ctr">
              <a:buNone/>
            </a:pPr>
            <a:r>
              <a:rPr lang="es-ES_tradnl" sz="10077" dirty="0"/>
              <a:t>Introducción</a:t>
            </a:r>
          </a:p>
          <a:p>
            <a:pPr marL="0" indent="0">
              <a:buNone/>
            </a:pPr>
            <a:endParaRPr lang="es-ES_tradnl" sz="10077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679719" y="18168729"/>
            <a:ext cx="9198445" cy="120462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Metodología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997972" y="9679871"/>
            <a:ext cx="8918493" cy="73825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Resultados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1997972" y="17637102"/>
            <a:ext cx="8918493" cy="10868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Conclusiones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3228" t="42842" r="20864" b="19179"/>
          <a:stretch/>
        </p:blipFill>
        <p:spPr>
          <a:xfrm>
            <a:off x="10878164" y="29800794"/>
            <a:ext cx="10584223" cy="29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11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Universidad Anahuac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proyectos</dc:title>
  <dc:creator>José Ramón Alvarez Bada</dc:creator>
  <cp:keywords>SI-2017</cp:keywords>
  <cp:lastModifiedBy>Oseguera Laurent Gloria del Carmen</cp:lastModifiedBy>
  <cp:revision>33</cp:revision>
  <dcterms:created xsi:type="dcterms:W3CDTF">2013-12-19T20:08:41Z</dcterms:created>
  <dcterms:modified xsi:type="dcterms:W3CDTF">2018-04-10T18:14:49Z</dcterms:modified>
</cp:coreProperties>
</file>