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9" r:id="rId2"/>
  </p:sldMasterIdLst>
  <p:notesMasterIdLst>
    <p:notesMasterId r:id="rId8"/>
  </p:notesMasterIdLst>
  <p:sldIdLst>
    <p:sldId id="300" r:id="rId3"/>
    <p:sldId id="260" r:id="rId4"/>
    <p:sldId id="314" r:id="rId5"/>
    <p:sldId id="313" r:id="rId6"/>
    <p:sldId id="315" r:id="rId7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48D"/>
    <a:srgbClr val="A80491"/>
    <a:srgbClr val="002060"/>
    <a:srgbClr val="1A4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11" autoAdjust="0"/>
    <p:restoredTop sz="94660"/>
  </p:normalViewPr>
  <p:slideViewPr>
    <p:cSldViewPr>
      <p:cViewPr varScale="1">
        <p:scale>
          <a:sx n="68" d="100"/>
          <a:sy n="68" d="100"/>
        </p:scale>
        <p:origin x="996" y="4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http://pixabay.com/en/office-startup-business-home-office-594132/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898669-0486-429C-A96E-64D0745450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852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http://pixabay.com/en/office-startup-business-home-office-594132/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898669-0486-429C-A96E-64D0745450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5328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08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9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52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419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33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7834" y="2870633"/>
            <a:ext cx="5930678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46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780212" y="1295400"/>
            <a:ext cx="4191000" cy="457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/>
          </p:nvPr>
        </p:nvSpPr>
        <p:spPr>
          <a:xfrm>
            <a:off x="6780212" y="1917700"/>
            <a:ext cx="4191000" cy="41021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1001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709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27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8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8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3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7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7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38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1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1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8" r:id="rId14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E:\cloud\drive\websites\slidemodel\logo\sebastian\slidemodel-logo-tran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43378" y="203736"/>
            <a:ext cx="1411483" cy="267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 userDrawn="1"/>
        </p:nvSpPr>
        <p:spPr>
          <a:xfrm>
            <a:off x="11519398" y="94072"/>
            <a:ext cx="45708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52670" y="144208"/>
            <a:ext cx="797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DD5B90-2C30-41D4-97A6-9561A82B10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2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78000">
              <a:schemeClr val="tx2">
                <a:lumMod val="75000"/>
              </a:schemeClr>
            </a:gs>
            <a:gs pos="91000">
              <a:schemeClr val="tx2">
                <a:lumMod val="50000"/>
              </a:schemeClr>
            </a:gs>
          </a:gsLst>
          <a:lin ang="558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D21F4BB7-1BAF-4BC0-92C2-1DFBC150ECB1}"/>
              </a:ext>
            </a:extLst>
          </p:cNvPr>
          <p:cNvSpPr/>
          <p:nvPr/>
        </p:nvSpPr>
        <p:spPr>
          <a:xfrm>
            <a:off x="0" y="4809041"/>
            <a:ext cx="12188825" cy="2048959"/>
          </a:xfrm>
          <a:prstGeom prst="rect">
            <a:avLst/>
          </a:prstGeom>
          <a:gradFill>
            <a:gsLst>
              <a:gs pos="0">
                <a:schemeClr val="tx2">
                  <a:lumMod val="50000"/>
                  <a:alpha val="69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BC2C010-0A2F-40E5-821E-921A16036875}"/>
              </a:ext>
            </a:extLst>
          </p:cNvPr>
          <p:cNvGrpSpPr/>
          <p:nvPr/>
        </p:nvGrpSpPr>
        <p:grpSpPr>
          <a:xfrm>
            <a:off x="-792004" y="5811444"/>
            <a:ext cx="11561816" cy="1054350"/>
            <a:chOff x="322420" y="12531778"/>
            <a:chExt cx="11561816" cy="1054350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6D4CDD3-E24D-480F-89E0-B33B68F30CFD}"/>
                </a:ext>
              </a:extLst>
            </p:cNvPr>
            <p:cNvSpPr/>
            <p:nvPr/>
          </p:nvSpPr>
          <p:spPr>
            <a:xfrm rot="20605918">
              <a:off x="8824619" y="12590608"/>
              <a:ext cx="2718180" cy="779063"/>
            </a:xfrm>
            <a:custGeom>
              <a:avLst/>
              <a:gdLst>
                <a:gd name="connsiteX0" fmla="*/ 1741714 w 2002972"/>
                <a:gd name="connsiteY0" fmla="*/ 0 h 449943"/>
                <a:gd name="connsiteX1" fmla="*/ 0 w 2002972"/>
                <a:gd name="connsiteY1" fmla="*/ 290286 h 449943"/>
                <a:gd name="connsiteX2" fmla="*/ 58057 w 2002972"/>
                <a:gd name="connsiteY2" fmla="*/ 449943 h 449943"/>
                <a:gd name="connsiteX3" fmla="*/ 2002972 w 2002972"/>
                <a:gd name="connsiteY3" fmla="*/ 43543 h 449943"/>
                <a:gd name="connsiteX4" fmla="*/ 1741714 w 2002972"/>
                <a:gd name="connsiteY4" fmla="*/ 0 h 449943"/>
                <a:gd name="connsiteX0" fmla="*/ 1843314 w 2002972"/>
                <a:gd name="connsiteY0" fmla="*/ 0 h 475343"/>
                <a:gd name="connsiteX1" fmla="*/ 0 w 2002972"/>
                <a:gd name="connsiteY1" fmla="*/ 315686 h 475343"/>
                <a:gd name="connsiteX2" fmla="*/ 58057 w 2002972"/>
                <a:gd name="connsiteY2" fmla="*/ 475343 h 475343"/>
                <a:gd name="connsiteX3" fmla="*/ 2002972 w 2002972"/>
                <a:gd name="connsiteY3" fmla="*/ 68943 h 475343"/>
                <a:gd name="connsiteX4" fmla="*/ 1843314 w 2002972"/>
                <a:gd name="connsiteY4" fmla="*/ 0 h 475343"/>
                <a:gd name="connsiteX0" fmla="*/ 1811564 w 1971222"/>
                <a:gd name="connsiteY0" fmla="*/ 0 h 475343"/>
                <a:gd name="connsiteX1" fmla="*/ 0 w 1971222"/>
                <a:gd name="connsiteY1" fmla="*/ 372836 h 475343"/>
                <a:gd name="connsiteX2" fmla="*/ 26307 w 1971222"/>
                <a:gd name="connsiteY2" fmla="*/ 475343 h 475343"/>
                <a:gd name="connsiteX3" fmla="*/ 1971222 w 1971222"/>
                <a:gd name="connsiteY3" fmla="*/ 68943 h 475343"/>
                <a:gd name="connsiteX4" fmla="*/ 1811564 w 1971222"/>
                <a:gd name="connsiteY4" fmla="*/ 0 h 475343"/>
                <a:gd name="connsiteX0" fmla="*/ 1811564 w 1971222"/>
                <a:gd name="connsiteY0" fmla="*/ 0 h 462643"/>
                <a:gd name="connsiteX1" fmla="*/ 0 w 1971222"/>
                <a:gd name="connsiteY1" fmla="*/ 372836 h 462643"/>
                <a:gd name="connsiteX2" fmla="*/ 134257 w 1971222"/>
                <a:gd name="connsiteY2" fmla="*/ 462643 h 462643"/>
                <a:gd name="connsiteX3" fmla="*/ 1971222 w 1971222"/>
                <a:gd name="connsiteY3" fmla="*/ 68943 h 462643"/>
                <a:gd name="connsiteX4" fmla="*/ 1811564 w 1971222"/>
                <a:gd name="connsiteY4" fmla="*/ 0 h 462643"/>
                <a:gd name="connsiteX0" fmla="*/ 1811564 w 1847397"/>
                <a:gd name="connsiteY0" fmla="*/ 0 h 462643"/>
                <a:gd name="connsiteX1" fmla="*/ 0 w 1847397"/>
                <a:gd name="connsiteY1" fmla="*/ 372836 h 462643"/>
                <a:gd name="connsiteX2" fmla="*/ 134257 w 1847397"/>
                <a:gd name="connsiteY2" fmla="*/ 462643 h 462643"/>
                <a:gd name="connsiteX3" fmla="*/ 1847397 w 1847397"/>
                <a:gd name="connsiteY3" fmla="*/ 114186 h 462643"/>
                <a:gd name="connsiteX4" fmla="*/ 1811564 w 1847397"/>
                <a:gd name="connsiteY4" fmla="*/ 0 h 462643"/>
                <a:gd name="connsiteX0" fmla="*/ 1811564 w 1847397"/>
                <a:gd name="connsiteY0" fmla="*/ 0 h 519763"/>
                <a:gd name="connsiteX1" fmla="*/ 0 w 1847397"/>
                <a:gd name="connsiteY1" fmla="*/ 372836 h 519763"/>
                <a:gd name="connsiteX2" fmla="*/ 483332 w 1847397"/>
                <a:gd name="connsiteY2" fmla="*/ 519763 h 519763"/>
                <a:gd name="connsiteX3" fmla="*/ 1847397 w 1847397"/>
                <a:gd name="connsiteY3" fmla="*/ 114186 h 519763"/>
                <a:gd name="connsiteX4" fmla="*/ 1811564 w 1847397"/>
                <a:gd name="connsiteY4" fmla="*/ 0 h 519763"/>
                <a:gd name="connsiteX0" fmla="*/ 1566833 w 1602666"/>
                <a:gd name="connsiteY0" fmla="*/ 0 h 519763"/>
                <a:gd name="connsiteX1" fmla="*/ 0 w 1602666"/>
                <a:gd name="connsiteY1" fmla="*/ 453433 h 519763"/>
                <a:gd name="connsiteX2" fmla="*/ 238601 w 1602666"/>
                <a:gd name="connsiteY2" fmla="*/ 519763 h 519763"/>
                <a:gd name="connsiteX3" fmla="*/ 1602666 w 1602666"/>
                <a:gd name="connsiteY3" fmla="*/ 114186 h 519763"/>
                <a:gd name="connsiteX4" fmla="*/ 1566833 w 1602666"/>
                <a:gd name="connsiteY4" fmla="*/ 0 h 519763"/>
                <a:gd name="connsiteX0" fmla="*/ 1566833 w 1661653"/>
                <a:gd name="connsiteY0" fmla="*/ 0 h 519763"/>
                <a:gd name="connsiteX1" fmla="*/ 0 w 1661653"/>
                <a:gd name="connsiteY1" fmla="*/ 453433 h 519763"/>
                <a:gd name="connsiteX2" fmla="*/ 238601 w 1661653"/>
                <a:gd name="connsiteY2" fmla="*/ 519763 h 519763"/>
                <a:gd name="connsiteX3" fmla="*/ 1661653 w 1661653"/>
                <a:gd name="connsiteY3" fmla="*/ 112264 h 519763"/>
                <a:gd name="connsiteX4" fmla="*/ 1566833 w 1661653"/>
                <a:gd name="connsiteY4" fmla="*/ 0 h 519763"/>
                <a:gd name="connsiteX0" fmla="*/ 1533748 w 1661653"/>
                <a:gd name="connsiteY0" fmla="*/ 0 h 447825"/>
                <a:gd name="connsiteX1" fmla="*/ 0 w 1661653"/>
                <a:gd name="connsiteY1" fmla="*/ 381495 h 447825"/>
                <a:gd name="connsiteX2" fmla="*/ 238601 w 1661653"/>
                <a:gd name="connsiteY2" fmla="*/ 447825 h 447825"/>
                <a:gd name="connsiteX3" fmla="*/ 1661653 w 1661653"/>
                <a:gd name="connsiteY3" fmla="*/ 40326 h 447825"/>
                <a:gd name="connsiteX4" fmla="*/ 1533748 w 1661653"/>
                <a:gd name="connsiteY4" fmla="*/ 0 h 447825"/>
                <a:gd name="connsiteX0" fmla="*/ 1458617 w 1586522"/>
                <a:gd name="connsiteY0" fmla="*/ 0 h 447825"/>
                <a:gd name="connsiteX1" fmla="*/ 0 w 1586522"/>
                <a:gd name="connsiteY1" fmla="*/ 403847 h 447825"/>
                <a:gd name="connsiteX2" fmla="*/ 163470 w 1586522"/>
                <a:gd name="connsiteY2" fmla="*/ 447825 h 447825"/>
                <a:gd name="connsiteX3" fmla="*/ 1586522 w 1586522"/>
                <a:gd name="connsiteY3" fmla="*/ 40326 h 447825"/>
                <a:gd name="connsiteX4" fmla="*/ 1458617 w 1586522"/>
                <a:gd name="connsiteY4" fmla="*/ 0 h 447825"/>
                <a:gd name="connsiteX0" fmla="*/ 1458617 w 1597799"/>
                <a:gd name="connsiteY0" fmla="*/ 0 h 447825"/>
                <a:gd name="connsiteX1" fmla="*/ 0 w 1597799"/>
                <a:gd name="connsiteY1" fmla="*/ 403847 h 447825"/>
                <a:gd name="connsiteX2" fmla="*/ 163470 w 1597799"/>
                <a:gd name="connsiteY2" fmla="*/ 447825 h 447825"/>
                <a:gd name="connsiteX3" fmla="*/ 1597799 w 1597799"/>
                <a:gd name="connsiteY3" fmla="*/ 46602 h 447825"/>
                <a:gd name="connsiteX4" fmla="*/ 1458617 w 1597799"/>
                <a:gd name="connsiteY4" fmla="*/ 0 h 447825"/>
                <a:gd name="connsiteX0" fmla="*/ 1444003 w 1597799"/>
                <a:gd name="connsiteY0" fmla="*/ 0 h 447792"/>
                <a:gd name="connsiteX1" fmla="*/ 0 w 1597799"/>
                <a:gd name="connsiteY1" fmla="*/ 403814 h 447792"/>
                <a:gd name="connsiteX2" fmla="*/ 163470 w 1597799"/>
                <a:gd name="connsiteY2" fmla="*/ 447792 h 447792"/>
                <a:gd name="connsiteX3" fmla="*/ 1597799 w 1597799"/>
                <a:gd name="connsiteY3" fmla="*/ 46569 h 447792"/>
                <a:gd name="connsiteX4" fmla="*/ 1444003 w 1597799"/>
                <a:gd name="connsiteY4" fmla="*/ 0 h 447792"/>
                <a:gd name="connsiteX0" fmla="*/ 1444003 w 1597799"/>
                <a:gd name="connsiteY0" fmla="*/ 0 h 457948"/>
                <a:gd name="connsiteX1" fmla="*/ 0 w 1597799"/>
                <a:gd name="connsiteY1" fmla="*/ 403814 h 457948"/>
                <a:gd name="connsiteX2" fmla="*/ 177973 w 1597799"/>
                <a:gd name="connsiteY2" fmla="*/ 457948 h 457948"/>
                <a:gd name="connsiteX3" fmla="*/ 1597799 w 1597799"/>
                <a:gd name="connsiteY3" fmla="*/ 46569 h 457948"/>
                <a:gd name="connsiteX4" fmla="*/ 1444003 w 1597799"/>
                <a:gd name="connsiteY4" fmla="*/ 0 h 45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7799" h="457948">
                  <a:moveTo>
                    <a:pt x="1444003" y="0"/>
                  </a:moveTo>
                  <a:lnTo>
                    <a:pt x="0" y="403814"/>
                  </a:lnTo>
                  <a:lnTo>
                    <a:pt x="177973" y="457948"/>
                  </a:lnTo>
                  <a:lnTo>
                    <a:pt x="1597799" y="46569"/>
                  </a:lnTo>
                  <a:lnTo>
                    <a:pt x="1444003" y="0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alpha val="80000"/>
                    <a:lumMod val="0"/>
                  </a:schemeClr>
                </a:gs>
                <a:gs pos="53000">
                  <a:schemeClr val="tx2">
                    <a:lumMod val="50000"/>
                    <a:alpha val="75000"/>
                  </a:schemeClr>
                </a:gs>
                <a:gs pos="100000">
                  <a:schemeClr val="tx2">
                    <a:lumMod val="50000"/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A167A14-3200-4489-BACB-0656BBFA7F47}"/>
                </a:ext>
              </a:extLst>
            </p:cNvPr>
            <p:cNvSpPr/>
            <p:nvPr/>
          </p:nvSpPr>
          <p:spPr>
            <a:xfrm rot="20605918">
              <a:off x="9166056" y="12790033"/>
              <a:ext cx="2718180" cy="796095"/>
            </a:xfrm>
            <a:custGeom>
              <a:avLst/>
              <a:gdLst>
                <a:gd name="connsiteX0" fmla="*/ 1741714 w 2002972"/>
                <a:gd name="connsiteY0" fmla="*/ 0 h 449943"/>
                <a:gd name="connsiteX1" fmla="*/ 0 w 2002972"/>
                <a:gd name="connsiteY1" fmla="*/ 290286 h 449943"/>
                <a:gd name="connsiteX2" fmla="*/ 58057 w 2002972"/>
                <a:gd name="connsiteY2" fmla="*/ 449943 h 449943"/>
                <a:gd name="connsiteX3" fmla="*/ 2002972 w 2002972"/>
                <a:gd name="connsiteY3" fmla="*/ 43543 h 449943"/>
                <a:gd name="connsiteX4" fmla="*/ 1741714 w 2002972"/>
                <a:gd name="connsiteY4" fmla="*/ 0 h 449943"/>
                <a:gd name="connsiteX0" fmla="*/ 1843314 w 2002972"/>
                <a:gd name="connsiteY0" fmla="*/ 0 h 475343"/>
                <a:gd name="connsiteX1" fmla="*/ 0 w 2002972"/>
                <a:gd name="connsiteY1" fmla="*/ 315686 h 475343"/>
                <a:gd name="connsiteX2" fmla="*/ 58057 w 2002972"/>
                <a:gd name="connsiteY2" fmla="*/ 475343 h 475343"/>
                <a:gd name="connsiteX3" fmla="*/ 2002972 w 2002972"/>
                <a:gd name="connsiteY3" fmla="*/ 68943 h 475343"/>
                <a:gd name="connsiteX4" fmla="*/ 1843314 w 2002972"/>
                <a:gd name="connsiteY4" fmla="*/ 0 h 475343"/>
                <a:gd name="connsiteX0" fmla="*/ 1811564 w 1971222"/>
                <a:gd name="connsiteY0" fmla="*/ 0 h 475343"/>
                <a:gd name="connsiteX1" fmla="*/ 0 w 1971222"/>
                <a:gd name="connsiteY1" fmla="*/ 372836 h 475343"/>
                <a:gd name="connsiteX2" fmla="*/ 26307 w 1971222"/>
                <a:gd name="connsiteY2" fmla="*/ 475343 h 475343"/>
                <a:gd name="connsiteX3" fmla="*/ 1971222 w 1971222"/>
                <a:gd name="connsiteY3" fmla="*/ 68943 h 475343"/>
                <a:gd name="connsiteX4" fmla="*/ 1811564 w 1971222"/>
                <a:gd name="connsiteY4" fmla="*/ 0 h 475343"/>
                <a:gd name="connsiteX0" fmla="*/ 1811564 w 1971222"/>
                <a:gd name="connsiteY0" fmla="*/ 0 h 462643"/>
                <a:gd name="connsiteX1" fmla="*/ 0 w 1971222"/>
                <a:gd name="connsiteY1" fmla="*/ 372836 h 462643"/>
                <a:gd name="connsiteX2" fmla="*/ 134257 w 1971222"/>
                <a:gd name="connsiteY2" fmla="*/ 462643 h 462643"/>
                <a:gd name="connsiteX3" fmla="*/ 1971222 w 1971222"/>
                <a:gd name="connsiteY3" fmla="*/ 68943 h 462643"/>
                <a:gd name="connsiteX4" fmla="*/ 1811564 w 1971222"/>
                <a:gd name="connsiteY4" fmla="*/ 0 h 462643"/>
                <a:gd name="connsiteX0" fmla="*/ 1811564 w 1847397"/>
                <a:gd name="connsiteY0" fmla="*/ 0 h 462643"/>
                <a:gd name="connsiteX1" fmla="*/ 0 w 1847397"/>
                <a:gd name="connsiteY1" fmla="*/ 372836 h 462643"/>
                <a:gd name="connsiteX2" fmla="*/ 134257 w 1847397"/>
                <a:gd name="connsiteY2" fmla="*/ 462643 h 462643"/>
                <a:gd name="connsiteX3" fmla="*/ 1847397 w 1847397"/>
                <a:gd name="connsiteY3" fmla="*/ 114186 h 462643"/>
                <a:gd name="connsiteX4" fmla="*/ 1811564 w 1847397"/>
                <a:gd name="connsiteY4" fmla="*/ 0 h 462643"/>
                <a:gd name="connsiteX0" fmla="*/ 1811564 w 1847397"/>
                <a:gd name="connsiteY0" fmla="*/ 0 h 519763"/>
                <a:gd name="connsiteX1" fmla="*/ 0 w 1847397"/>
                <a:gd name="connsiteY1" fmla="*/ 372836 h 519763"/>
                <a:gd name="connsiteX2" fmla="*/ 483332 w 1847397"/>
                <a:gd name="connsiteY2" fmla="*/ 519763 h 519763"/>
                <a:gd name="connsiteX3" fmla="*/ 1847397 w 1847397"/>
                <a:gd name="connsiteY3" fmla="*/ 114186 h 519763"/>
                <a:gd name="connsiteX4" fmla="*/ 1811564 w 1847397"/>
                <a:gd name="connsiteY4" fmla="*/ 0 h 519763"/>
                <a:gd name="connsiteX0" fmla="*/ 1566833 w 1602666"/>
                <a:gd name="connsiteY0" fmla="*/ 0 h 519763"/>
                <a:gd name="connsiteX1" fmla="*/ 0 w 1602666"/>
                <a:gd name="connsiteY1" fmla="*/ 453433 h 519763"/>
                <a:gd name="connsiteX2" fmla="*/ 238601 w 1602666"/>
                <a:gd name="connsiteY2" fmla="*/ 519763 h 519763"/>
                <a:gd name="connsiteX3" fmla="*/ 1602666 w 1602666"/>
                <a:gd name="connsiteY3" fmla="*/ 114186 h 519763"/>
                <a:gd name="connsiteX4" fmla="*/ 1566833 w 1602666"/>
                <a:gd name="connsiteY4" fmla="*/ 0 h 519763"/>
                <a:gd name="connsiteX0" fmla="*/ 1566833 w 1661653"/>
                <a:gd name="connsiteY0" fmla="*/ 0 h 519763"/>
                <a:gd name="connsiteX1" fmla="*/ 0 w 1661653"/>
                <a:gd name="connsiteY1" fmla="*/ 453433 h 519763"/>
                <a:gd name="connsiteX2" fmla="*/ 238601 w 1661653"/>
                <a:gd name="connsiteY2" fmla="*/ 519763 h 519763"/>
                <a:gd name="connsiteX3" fmla="*/ 1661653 w 1661653"/>
                <a:gd name="connsiteY3" fmla="*/ 112264 h 519763"/>
                <a:gd name="connsiteX4" fmla="*/ 1566833 w 1661653"/>
                <a:gd name="connsiteY4" fmla="*/ 0 h 519763"/>
                <a:gd name="connsiteX0" fmla="*/ 1533748 w 1661653"/>
                <a:gd name="connsiteY0" fmla="*/ 0 h 447825"/>
                <a:gd name="connsiteX1" fmla="*/ 0 w 1661653"/>
                <a:gd name="connsiteY1" fmla="*/ 381495 h 447825"/>
                <a:gd name="connsiteX2" fmla="*/ 238601 w 1661653"/>
                <a:gd name="connsiteY2" fmla="*/ 447825 h 447825"/>
                <a:gd name="connsiteX3" fmla="*/ 1661653 w 1661653"/>
                <a:gd name="connsiteY3" fmla="*/ 40326 h 447825"/>
                <a:gd name="connsiteX4" fmla="*/ 1533748 w 1661653"/>
                <a:gd name="connsiteY4" fmla="*/ 0 h 447825"/>
                <a:gd name="connsiteX0" fmla="*/ 1458617 w 1586522"/>
                <a:gd name="connsiteY0" fmla="*/ 0 h 447825"/>
                <a:gd name="connsiteX1" fmla="*/ 0 w 1586522"/>
                <a:gd name="connsiteY1" fmla="*/ 403847 h 447825"/>
                <a:gd name="connsiteX2" fmla="*/ 163470 w 1586522"/>
                <a:gd name="connsiteY2" fmla="*/ 447825 h 447825"/>
                <a:gd name="connsiteX3" fmla="*/ 1586522 w 1586522"/>
                <a:gd name="connsiteY3" fmla="*/ 40326 h 447825"/>
                <a:gd name="connsiteX4" fmla="*/ 1458617 w 1586522"/>
                <a:gd name="connsiteY4" fmla="*/ 0 h 447825"/>
                <a:gd name="connsiteX0" fmla="*/ 1458617 w 1597799"/>
                <a:gd name="connsiteY0" fmla="*/ 0 h 447825"/>
                <a:gd name="connsiteX1" fmla="*/ 0 w 1597799"/>
                <a:gd name="connsiteY1" fmla="*/ 403847 h 447825"/>
                <a:gd name="connsiteX2" fmla="*/ 163470 w 1597799"/>
                <a:gd name="connsiteY2" fmla="*/ 447825 h 447825"/>
                <a:gd name="connsiteX3" fmla="*/ 1597799 w 1597799"/>
                <a:gd name="connsiteY3" fmla="*/ 46602 h 447825"/>
                <a:gd name="connsiteX4" fmla="*/ 1458617 w 1597799"/>
                <a:gd name="connsiteY4" fmla="*/ 0 h 447825"/>
                <a:gd name="connsiteX0" fmla="*/ 1444003 w 1597799"/>
                <a:gd name="connsiteY0" fmla="*/ 0 h 447792"/>
                <a:gd name="connsiteX1" fmla="*/ 0 w 1597799"/>
                <a:gd name="connsiteY1" fmla="*/ 403814 h 447792"/>
                <a:gd name="connsiteX2" fmla="*/ 163470 w 1597799"/>
                <a:gd name="connsiteY2" fmla="*/ 447792 h 447792"/>
                <a:gd name="connsiteX3" fmla="*/ 1597799 w 1597799"/>
                <a:gd name="connsiteY3" fmla="*/ 46569 h 447792"/>
                <a:gd name="connsiteX4" fmla="*/ 1444003 w 1597799"/>
                <a:gd name="connsiteY4" fmla="*/ 0 h 447792"/>
                <a:gd name="connsiteX0" fmla="*/ 1444003 w 1597799"/>
                <a:gd name="connsiteY0" fmla="*/ 0 h 457948"/>
                <a:gd name="connsiteX1" fmla="*/ 0 w 1597799"/>
                <a:gd name="connsiteY1" fmla="*/ 403814 h 457948"/>
                <a:gd name="connsiteX2" fmla="*/ 177973 w 1597799"/>
                <a:gd name="connsiteY2" fmla="*/ 457948 h 457948"/>
                <a:gd name="connsiteX3" fmla="*/ 1597799 w 1597799"/>
                <a:gd name="connsiteY3" fmla="*/ 46569 h 457948"/>
                <a:gd name="connsiteX4" fmla="*/ 1444003 w 1597799"/>
                <a:gd name="connsiteY4" fmla="*/ 0 h 457948"/>
                <a:gd name="connsiteX0" fmla="*/ 1425076 w 1597799"/>
                <a:gd name="connsiteY0" fmla="*/ 0 h 467960"/>
                <a:gd name="connsiteX1" fmla="*/ 0 w 1597799"/>
                <a:gd name="connsiteY1" fmla="*/ 413826 h 467960"/>
                <a:gd name="connsiteX2" fmla="*/ 177973 w 1597799"/>
                <a:gd name="connsiteY2" fmla="*/ 467960 h 467960"/>
                <a:gd name="connsiteX3" fmla="*/ 1597799 w 1597799"/>
                <a:gd name="connsiteY3" fmla="*/ 56581 h 467960"/>
                <a:gd name="connsiteX4" fmla="*/ 1425076 w 1597799"/>
                <a:gd name="connsiteY4" fmla="*/ 0 h 467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7799" h="467960">
                  <a:moveTo>
                    <a:pt x="1425076" y="0"/>
                  </a:moveTo>
                  <a:lnTo>
                    <a:pt x="0" y="413826"/>
                  </a:lnTo>
                  <a:lnTo>
                    <a:pt x="177973" y="467960"/>
                  </a:lnTo>
                  <a:lnTo>
                    <a:pt x="1597799" y="56581"/>
                  </a:lnTo>
                  <a:lnTo>
                    <a:pt x="1425076" y="0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alpha val="80000"/>
                    <a:lumMod val="0"/>
                  </a:schemeClr>
                </a:gs>
                <a:gs pos="53000">
                  <a:schemeClr val="tx2">
                    <a:lumMod val="50000"/>
                    <a:alpha val="75000"/>
                  </a:schemeClr>
                </a:gs>
                <a:gs pos="100000">
                  <a:schemeClr val="tx2">
                    <a:lumMod val="50000"/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64082C4-8FBE-4236-96F3-6DA76EC2A266}"/>
                </a:ext>
              </a:extLst>
            </p:cNvPr>
            <p:cNvSpPr/>
            <p:nvPr/>
          </p:nvSpPr>
          <p:spPr>
            <a:xfrm rot="20605918">
              <a:off x="900146" y="12531778"/>
              <a:ext cx="2718180" cy="779063"/>
            </a:xfrm>
            <a:custGeom>
              <a:avLst/>
              <a:gdLst>
                <a:gd name="connsiteX0" fmla="*/ 1741714 w 2002972"/>
                <a:gd name="connsiteY0" fmla="*/ 0 h 449943"/>
                <a:gd name="connsiteX1" fmla="*/ 0 w 2002972"/>
                <a:gd name="connsiteY1" fmla="*/ 290286 h 449943"/>
                <a:gd name="connsiteX2" fmla="*/ 58057 w 2002972"/>
                <a:gd name="connsiteY2" fmla="*/ 449943 h 449943"/>
                <a:gd name="connsiteX3" fmla="*/ 2002972 w 2002972"/>
                <a:gd name="connsiteY3" fmla="*/ 43543 h 449943"/>
                <a:gd name="connsiteX4" fmla="*/ 1741714 w 2002972"/>
                <a:gd name="connsiteY4" fmla="*/ 0 h 449943"/>
                <a:gd name="connsiteX0" fmla="*/ 1843314 w 2002972"/>
                <a:gd name="connsiteY0" fmla="*/ 0 h 475343"/>
                <a:gd name="connsiteX1" fmla="*/ 0 w 2002972"/>
                <a:gd name="connsiteY1" fmla="*/ 315686 h 475343"/>
                <a:gd name="connsiteX2" fmla="*/ 58057 w 2002972"/>
                <a:gd name="connsiteY2" fmla="*/ 475343 h 475343"/>
                <a:gd name="connsiteX3" fmla="*/ 2002972 w 2002972"/>
                <a:gd name="connsiteY3" fmla="*/ 68943 h 475343"/>
                <a:gd name="connsiteX4" fmla="*/ 1843314 w 2002972"/>
                <a:gd name="connsiteY4" fmla="*/ 0 h 475343"/>
                <a:gd name="connsiteX0" fmla="*/ 1811564 w 1971222"/>
                <a:gd name="connsiteY0" fmla="*/ 0 h 475343"/>
                <a:gd name="connsiteX1" fmla="*/ 0 w 1971222"/>
                <a:gd name="connsiteY1" fmla="*/ 372836 h 475343"/>
                <a:gd name="connsiteX2" fmla="*/ 26307 w 1971222"/>
                <a:gd name="connsiteY2" fmla="*/ 475343 h 475343"/>
                <a:gd name="connsiteX3" fmla="*/ 1971222 w 1971222"/>
                <a:gd name="connsiteY3" fmla="*/ 68943 h 475343"/>
                <a:gd name="connsiteX4" fmla="*/ 1811564 w 1971222"/>
                <a:gd name="connsiteY4" fmla="*/ 0 h 475343"/>
                <a:gd name="connsiteX0" fmla="*/ 1811564 w 1971222"/>
                <a:gd name="connsiteY0" fmla="*/ 0 h 462643"/>
                <a:gd name="connsiteX1" fmla="*/ 0 w 1971222"/>
                <a:gd name="connsiteY1" fmla="*/ 372836 h 462643"/>
                <a:gd name="connsiteX2" fmla="*/ 134257 w 1971222"/>
                <a:gd name="connsiteY2" fmla="*/ 462643 h 462643"/>
                <a:gd name="connsiteX3" fmla="*/ 1971222 w 1971222"/>
                <a:gd name="connsiteY3" fmla="*/ 68943 h 462643"/>
                <a:gd name="connsiteX4" fmla="*/ 1811564 w 1971222"/>
                <a:gd name="connsiteY4" fmla="*/ 0 h 462643"/>
                <a:gd name="connsiteX0" fmla="*/ 1811564 w 1847397"/>
                <a:gd name="connsiteY0" fmla="*/ 0 h 462643"/>
                <a:gd name="connsiteX1" fmla="*/ 0 w 1847397"/>
                <a:gd name="connsiteY1" fmla="*/ 372836 h 462643"/>
                <a:gd name="connsiteX2" fmla="*/ 134257 w 1847397"/>
                <a:gd name="connsiteY2" fmla="*/ 462643 h 462643"/>
                <a:gd name="connsiteX3" fmla="*/ 1847397 w 1847397"/>
                <a:gd name="connsiteY3" fmla="*/ 114186 h 462643"/>
                <a:gd name="connsiteX4" fmla="*/ 1811564 w 1847397"/>
                <a:gd name="connsiteY4" fmla="*/ 0 h 462643"/>
                <a:gd name="connsiteX0" fmla="*/ 1811564 w 1847397"/>
                <a:gd name="connsiteY0" fmla="*/ 0 h 519763"/>
                <a:gd name="connsiteX1" fmla="*/ 0 w 1847397"/>
                <a:gd name="connsiteY1" fmla="*/ 372836 h 519763"/>
                <a:gd name="connsiteX2" fmla="*/ 483332 w 1847397"/>
                <a:gd name="connsiteY2" fmla="*/ 519763 h 519763"/>
                <a:gd name="connsiteX3" fmla="*/ 1847397 w 1847397"/>
                <a:gd name="connsiteY3" fmla="*/ 114186 h 519763"/>
                <a:gd name="connsiteX4" fmla="*/ 1811564 w 1847397"/>
                <a:gd name="connsiteY4" fmla="*/ 0 h 519763"/>
                <a:gd name="connsiteX0" fmla="*/ 1566833 w 1602666"/>
                <a:gd name="connsiteY0" fmla="*/ 0 h 519763"/>
                <a:gd name="connsiteX1" fmla="*/ 0 w 1602666"/>
                <a:gd name="connsiteY1" fmla="*/ 453433 h 519763"/>
                <a:gd name="connsiteX2" fmla="*/ 238601 w 1602666"/>
                <a:gd name="connsiteY2" fmla="*/ 519763 h 519763"/>
                <a:gd name="connsiteX3" fmla="*/ 1602666 w 1602666"/>
                <a:gd name="connsiteY3" fmla="*/ 114186 h 519763"/>
                <a:gd name="connsiteX4" fmla="*/ 1566833 w 1602666"/>
                <a:gd name="connsiteY4" fmla="*/ 0 h 519763"/>
                <a:gd name="connsiteX0" fmla="*/ 1566833 w 1661653"/>
                <a:gd name="connsiteY0" fmla="*/ 0 h 519763"/>
                <a:gd name="connsiteX1" fmla="*/ 0 w 1661653"/>
                <a:gd name="connsiteY1" fmla="*/ 453433 h 519763"/>
                <a:gd name="connsiteX2" fmla="*/ 238601 w 1661653"/>
                <a:gd name="connsiteY2" fmla="*/ 519763 h 519763"/>
                <a:gd name="connsiteX3" fmla="*/ 1661653 w 1661653"/>
                <a:gd name="connsiteY3" fmla="*/ 112264 h 519763"/>
                <a:gd name="connsiteX4" fmla="*/ 1566833 w 1661653"/>
                <a:gd name="connsiteY4" fmla="*/ 0 h 519763"/>
                <a:gd name="connsiteX0" fmla="*/ 1533748 w 1661653"/>
                <a:gd name="connsiteY0" fmla="*/ 0 h 447825"/>
                <a:gd name="connsiteX1" fmla="*/ 0 w 1661653"/>
                <a:gd name="connsiteY1" fmla="*/ 381495 h 447825"/>
                <a:gd name="connsiteX2" fmla="*/ 238601 w 1661653"/>
                <a:gd name="connsiteY2" fmla="*/ 447825 h 447825"/>
                <a:gd name="connsiteX3" fmla="*/ 1661653 w 1661653"/>
                <a:gd name="connsiteY3" fmla="*/ 40326 h 447825"/>
                <a:gd name="connsiteX4" fmla="*/ 1533748 w 1661653"/>
                <a:gd name="connsiteY4" fmla="*/ 0 h 447825"/>
                <a:gd name="connsiteX0" fmla="*/ 1458617 w 1586522"/>
                <a:gd name="connsiteY0" fmla="*/ 0 h 447825"/>
                <a:gd name="connsiteX1" fmla="*/ 0 w 1586522"/>
                <a:gd name="connsiteY1" fmla="*/ 403847 h 447825"/>
                <a:gd name="connsiteX2" fmla="*/ 163470 w 1586522"/>
                <a:gd name="connsiteY2" fmla="*/ 447825 h 447825"/>
                <a:gd name="connsiteX3" fmla="*/ 1586522 w 1586522"/>
                <a:gd name="connsiteY3" fmla="*/ 40326 h 447825"/>
                <a:gd name="connsiteX4" fmla="*/ 1458617 w 1586522"/>
                <a:gd name="connsiteY4" fmla="*/ 0 h 447825"/>
                <a:gd name="connsiteX0" fmla="*/ 1458617 w 1597799"/>
                <a:gd name="connsiteY0" fmla="*/ 0 h 447825"/>
                <a:gd name="connsiteX1" fmla="*/ 0 w 1597799"/>
                <a:gd name="connsiteY1" fmla="*/ 403847 h 447825"/>
                <a:gd name="connsiteX2" fmla="*/ 163470 w 1597799"/>
                <a:gd name="connsiteY2" fmla="*/ 447825 h 447825"/>
                <a:gd name="connsiteX3" fmla="*/ 1597799 w 1597799"/>
                <a:gd name="connsiteY3" fmla="*/ 46602 h 447825"/>
                <a:gd name="connsiteX4" fmla="*/ 1458617 w 1597799"/>
                <a:gd name="connsiteY4" fmla="*/ 0 h 447825"/>
                <a:gd name="connsiteX0" fmla="*/ 1444003 w 1597799"/>
                <a:gd name="connsiteY0" fmla="*/ 0 h 447792"/>
                <a:gd name="connsiteX1" fmla="*/ 0 w 1597799"/>
                <a:gd name="connsiteY1" fmla="*/ 403814 h 447792"/>
                <a:gd name="connsiteX2" fmla="*/ 163470 w 1597799"/>
                <a:gd name="connsiteY2" fmla="*/ 447792 h 447792"/>
                <a:gd name="connsiteX3" fmla="*/ 1597799 w 1597799"/>
                <a:gd name="connsiteY3" fmla="*/ 46569 h 447792"/>
                <a:gd name="connsiteX4" fmla="*/ 1444003 w 1597799"/>
                <a:gd name="connsiteY4" fmla="*/ 0 h 447792"/>
                <a:gd name="connsiteX0" fmla="*/ 1444003 w 1597799"/>
                <a:gd name="connsiteY0" fmla="*/ 0 h 457948"/>
                <a:gd name="connsiteX1" fmla="*/ 0 w 1597799"/>
                <a:gd name="connsiteY1" fmla="*/ 403814 h 457948"/>
                <a:gd name="connsiteX2" fmla="*/ 177973 w 1597799"/>
                <a:gd name="connsiteY2" fmla="*/ 457948 h 457948"/>
                <a:gd name="connsiteX3" fmla="*/ 1597799 w 1597799"/>
                <a:gd name="connsiteY3" fmla="*/ 46569 h 457948"/>
                <a:gd name="connsiteX4" fmla="*/ 1444003 w 1597799"/>
                <a:gd name="connsiteY4" fmla="*/ 0 h 45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7799" h="457948">
                  <a:moveTo>
                    <a:pt x="1444003" y="0"/>
                  </a:moveTo>
                  <a:lnTo>
                    <a:pt x="0" y="403814"/>
                  </a:lnTo>
                  <a:lnTo>
                    <a:pt x="177973" y="457948"/>
                  </a:lnTo>
                  <a:lnTo>
                    <a:pt x="1597799" y="46569"/>
                  </a:lnTo>
                  <a:lnTo>
                    <a:pt x="1444003" y="0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alpha val="80000"/>
                    <a:lumMod val="0"/>
                  </a:schemeClr>
                </a:gs>
                <a:gs pos="53000">
                  <a:schemeClr val="tx2">
                    <a:lumMod val="50000"/>
                    <a:alpha val="75000"/>
                  </a:schemeClr>
                </a:gs>
                <a:gs pos="100000">
                  <a:schemeClr val="tx2">
                    <a:lumMod val="50000"/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4F0D1E8-5816-48C1-87E7-028322B3C13F}"/>
                </a:ext>
              </a:extLst>
            </p:cNvPr>
            <p:cNvSpPr/>
            <p:nvPr/>
          </p:nvSpPr>
          <p:spPr>
            <a:xfrm rot="20605918">
              <a:off x="322420" y="12716916"/>
              <a:ext cx="2718180" cy="796095"/>
            </a:xfrm>
            <a:custGeom>
              <a:avLst/>
              <a:gdLst>
                <a:gd name="connsiteX0" fmla="*/ 1741714 w 2002972"/>
                <a:gd name="connsiteY0" fmla="*/ 0 h 449943"/>
                <a:gd name="connsiteX1" fmla="*/ 0 w 2002972"/>
                <a:gd name="connsiteY1" fmla="*/ 290286 h 449943"/>
                <a:gd name="connsiteX2" fmla="*/ 58057 w 2002972"/>
                <a:gd name="connsiteY2" fmla="*/ 449943 h 449943"/>
                <a:gd name="connsiteX3" fmla="*/ 2002972 w 2002972"/>
                <a:gd name="connsiteY3" fmla="*/ 43543 h 449943"/>
                <a:gd name="connsiteX4" fmla="*/ 1741714 w 2002972"/>
                <a:gd name="connsiteY4" fmla="*/ 0 h 449943"/>
                <a:gd name="connsiteX0" fmla="*/ 1843314 w 2002972"/>
                <a:gd name="connsiteY0" fmla="*/ 0 h 475343"/>
                <a:gd name="connsiteX1" fmla="*/ 0 w 2002972"/>
                <a:gd name="connsiteY1" fmla="*/ 315686 h 475343"/>
                <a:gd name="connsiteX2" fmla="*/ 58057 w 2002972"/>
                <a:gd name="connsiteY2" fmla="*/ 475343 h 475343"/>
                <a:gd name="connsiteX3" fmla="*/ 2002972 w 2002972"/>
                <a:gd name="connsiteY3" fmla="*/ 68943 h 475343"/>
                <a:gd name="connsiteX4" fmla="*/ 1843314 w 2002972"/>
                <a:gd name="connsiteY4" fmla="*/ 0 h 475343"/>
                <a:gd name="connsiteX0" fmla="*/ 1811564 w 1971222"/>
                <a:gd name="connsiteY0" fmla="*/ 0 h 475343"/>
                <a:gd name="connsiteX1" fmla="*/ 0 w 1971222"/>
                <a:gd name="connsiteY1" fmla="*/ 372836 h 475343"/>
                <a:gd name="connsiteX2" fmla="*/ 26307 w 1971222"/>
                <a:gd name="connsiteY2" fmla="*/ 475343 h 475343"/>
                <a:gd name="connsiteX3" fmla="*/ 1971222 w 1971222"/>
                <a:gd name="connsiteY3" fmla="*/ 68943 h 475343"/>
                <a:gd name="connsiteX4" fmla="*/ 1811564 w 1971222"/>
                <a:gd name="connsiteY4" fmla="*/ 0 h 475343"/>
                <a:gd name="connsiteX0" fmla="*/ 1811564 w 1971222"/>
                <a:gd name="connsiteY0" fmla="*/ 0 h 462643"/>
                <a:gd name="connsiteX1" fmla="*/ 0 w 1971222"/>
                <a:gd name="connsiteY1" fmla="*/ 372836 h 462643"/>
                <a:gd name="connsiteX2" fmla="*/ 134257 w 1971222"/>
                <a:gd name="connsiteY2" fmla="*/ 462643 h 462643"/>
                <a:gd name="connsiteX3" fmla="*/ 1971222 w 1971222"/>
                <a:gd name="connsiteY3" fmla="*/ 68943 h 462643"/>
                <a:gd name="connsiteX4" fmla="*/ 1811564 w 1971222"/>
                <a:gd name="connsiteY4" fmla="*/ 0 h 462643"/>
                <a:gd name="connsiteX0" fmla="*/ 1811564 w 1847397"/>
                <a:gd name="connsiteY0" fmla="*/ 0 h 462643"/>
                <a:gd name="connsiteX1" fmla="*/ 0 w 1847397"/>
                <a:gd name="connsiteY1" fmla="*/ 372836 h 462643"/>
                <a:gd name="connsiteX2" fmla="*/ 134257 w 1847397"/>
                <a:gd name="connsiteY2" fmla="*/ 462643 h 462643"/>
                <a:gd name="connsiteX3" fmla="*/ 1847397 w 1847397"/>
                <a:gd name="connsiteY3" fmla="*/ 114186 h 462643"/>
                <a:gd name="connsiteX4" fmla="*/ 1811564 w 1847397"/>
                <a:gd name="connsiteY4" fmla="*/ 0 h 462643"/>
                <a:gd name="connsiteX0" fmla="*/ 1811564 w 1847397"/>
                <a:gd name="connsiteY0" fmla="*/ 0 h 519763"/>
                <a:gd name="connsiteX1" fmla="*/ 0 w 1847397"/>
                <a:gd name="connsiteY1" fmla="*/ 372836 h 519763"/>
                <a:gd name="connsiteX2" fmla="*/ 483332 w 1847397"/>
                <a:gd name="connsiteY2" fmla="*/ 519763 h 519763"/>
                <a:gd name="connsiteX3" fmla="*/ 1847397 w 1847397"/>
                <a:gd name="connsiteY3" fmla="*/ 114186 h 519763"/>
                <a:gd name="connsiteX4" fmla="*/ 1811564 w 1847397"/>
                <a:gd name="connsiteY4" fmla="*/ 0 h 519763"/>
                <a:gd name="connsiteX0" fmla="*/ 1566833 w 1602666"/>
                <a:gd name="connsiteY0" fmla="*/ 0 h 519763"/>
                <a:gd name="connsiteX1" fmla="*/ 0 w 1602666"/>
                <a:gd name="connsiteY1" fmla="*/ 453433 h 519763"/>
                <a:gd name="connsiteX2" fmla="*/ 238601 w 1602666"/>
                <a:gd name="connsiteY2" fmla="*/ 519763 h 519763"/>
                <a:gd name="connsiteX3" fmla="*/ 1602666 w 1602666"/>
                <a:gd name="connsiteY3" fmla="*/ 114186 h 519763"/>
                <a:gd name="connsiteX4" fmla="*/ 1566833 w 1602666"/>
                <a:gd name="connsiteY4" fmla="*/ 0 h 519763"/>
                <a:gd name="connsiteX0" fmla="*/ 1566833 w 1661653"/>
                <a:gd name="connsiteY0" fmla="*/ 0 h 519763"/>
                <a:gd name="connsiteX1" fmla="*/ 0 w 1661653"/>
                <a:gd name="connsiteY1" fmla="*/ 453433 h 519763"/>
                <a:gd name="connsiteX2" fmla="*/ 238601 w 1661653"/>
                <a:gd name="connsiteY2" fmla="*/ 519763 h 519763"/>
                <a:gd name="connsiteX3" fmla="*/ 1661653 w 1661653"/>
                <a:gd name="connsiteY3" fmla="*/ 112264 h 519763"/>
                <a:gd name="connsiteX4" fmla="*/ 1566833 w 1661653"/>
                <a:gd name="connsiteY4" fmla="*/ 0 h 519763"/>
                <a:gd name="connsiteX0" fmla="*/ 1533748 w 1661653"/>
                <a:gd name="connsiteY0" fmla="*/ 0 h 447825"/>
                <a:gd name="connsiteX1" fmla="*/ 0 w 1661653"/>
                <a:gd name="connsiteY1" fmla="*/ 381495 h 447825"/>
                <a:gd name="connsiteX2" fmla="*/ 238601 w 1661653"/>
                <a:gd name="connsiteY2" fmla="*/ 447825 h 447825"/>
                <a:gd name="connsiteX3" fmla="*/ 1661653 w 1661653"/>
                <a:gd name="connsiteY3" fmla="*/ 40326 h 447825"/>
                <a:gd name="connsiteX4" fmla="*/ 1533748 w 1661653"/>
                <a:gd name="connsiteY4" fmla="*/ 0 h 447825"/>
                <a:gd name="connsiteX0" fmla="*/ 1458617 w 1586522"/>
                <a:gd name="connsiteY0" fmla="*/ 0 h 447825"/>
                <a:gd name="connsiteX1" fmla="*/ 0 w 1586522"/>
                <a:gd name="connsiteY1" fmla="*/ 403847 h 447825"/>
                <a:gd name="connsiteX2" fmla="*/ 163470 w 1586522"/>
                <a:gd name="connsiteY2" fmla="*/ 447825 h 447825"/>
                <a:gd name="connsiteX3" fmla="*/ 1586522 w 1586522"/>
                <a:gd name="connsiteY3" fmla="*/ 40326 h 447825"/>
                <a:gd name="connsiteX4" fmla="*/ 1458617 w 1586522"/>
                <a:gd name="connsiteY4" fmla="*/ 0 h 447825"/>
                <a:gd name="connsiteX0" fmla="*/ 1458617 w 1597799"/>
                <a:gd name="connsiteY0" fmla="*/ 0 h 447825"/>
                <a:gd name="connsiteX1" fmla="*/ 0 w 1597799"/>
                <a:gd name="connsiteY1" fmla="*/ 403847 h 447825"/>
                <a:gd name="connsiteX2" fmla="*/ 163470 w 1597799"/>
                <a:gd name="connsiteY2" fmla="*/ 447825 h 447825"/>
                <a:gd name="connsiteX3" fmla="*/ 1597799 w 1597799"/>
                <a:gd name="connsiteY3" fmla="*/ 46602 h 447825"/>
                <a:gd name="connsiteX4" fmla="*/ 1458617 w 1597799"/>
                <a:gd name="connsiteY4" fmla="*/ 0 h 447825"/>
                <a:gd name="connsiteX0" fmla="*/ 1444003 w 1597799"/>
                <a:gd name="connsiteY0" fmla="*/ 0 h 447792"/>
                <a:gd name="connsiteX1" fmla="*/ 0 w 1597799"/>
                <a:gd name="connsiteY1" fmla="*/ 403814 h 447792"/>
                <a:gd name="connsiteX2" fmla="*/ 163470 w 1597799"/>
                <a:gd name="connsiteY2" fmla="*/ 447792 h 447792"/>
                <a:gd name="connsiteX3" fmla="*/ 1597799 w 1597799"/>
                <a:gd name="connsiteY3" fmla="*/ 46569 h 447792"/>
                <a:gd name="connsiteX4" fmla="*/ 1444003 w 1597799"/>
                <a:gd name="connsiteY4" fmla="*/ 0 h 447792"/>
                <a:gd name="connsiteX0" fmla="*/ 1444003 w 1597799"/>
                <a:gd name="connsiteY0" fmla="*/ 0 h 457948"/>
                <a:gd name="connsiteX1" fmla="*/ 0 w 1597799"/>
                <a:gd name="connsiteY1" fmla="*/ 403814 h 457948"/>
                <a:gd name="connsiteX2" fmla="*/ 177973 w 1597799"/>
                <a:gd name="connsiteY2" fmla="*/ 457948 h 457948"/>
                <a:gd name="connsiteX3" fmla="*/ 1597799 w 1597799"/>
                <a:gd name="connsiteY3" fmla="*/ 46569 h 457948"/>
                <a:gd name="connsiteX4" fmla="*/ 1444003 w 1597799"/>
                <a:gd name="connsiteY4" fmla="*/ 0 h 457948"/>
                <a:gd name="connsiteX0" fmla="*/ 1425076 w 1597799"/>
                <a:gd name="connsiteY0" fmla="*/ 0 h 467960"/>
                <a:gd name="connsiteX1" fmla="*/ 0 w 1597799"/>
                <a:gd name="connsiteY1" fmla="*/ 413826 h 467960"/>
                <a:gd name="connsiteX2" fmla="*/ 177973 w 1597799"/>
                <a:gd name="connsiteY2" fmla="*/ 467960 h 467960"/>
                <a:gd name="connsiteX3" fmla="*/ 1597799 w 1597799"/>
                <a:gd name="connsiteY3" fmla="*/ 56581 h 467960"/>
                <a:gd name="connsiteX4" fmla="*/ 1425076 w 1597799"/>
                <a:gd name="connsiteY4" fmla="*/ 0 h 467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7799" h="467960">
                  <a:moveTo>
                    <a:pt x="1425076" y="0"/>
                  </a:moveTo>
                  <a:lnTo>
                    <a:pt x="0" y="413826"/>
                  </a:lnTo>
                  <a:lnTo>
                    <a:pt x="177973" y="467960"/>
                  </a:lnTo>
                  <a:lnTo>
                    <a:pt x="1597799" y="56581"/>
                  </a:lnTo>
                  <a:lnTo>
                    <a:pt x="1425076" y="0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alpha val="80000"/>
                    <a:lumMod val="0"/>
                  </a:schemeClr>
                </a:gs>
                <a:gs pos="53000">
                  <a:schemeClr val="tx2">
                    <a:lumMod val="50000"/>
                    <a:alpha val="75000"/>
                  </a:schemeClr>
                </a:gs>
                <a:gs pos="100000">
                  <a:schemeClr val="tx2">
                    <a:lumMod val="50000"/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2C9E9A2-7DB8-4B4B-90F9-0AADC76A22AD}"/>
              </a:ext>
            </a:extLst>
          </p:cNvPr>
          <p:cNvSpPr txBox="1"/>
          <p:nvPr/>
        </p:nvSpPr>
        <p:spPr>
          <a:xfrm>
            <a:off x="227012" y="937713"/>
            <a:ext cx="77675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solidFill>
                  <a:schemeClr val="bg1"/>
                </a:solidFill>
              </a:rPr>
              <a:t>Proyecto Académico para la Optimización de Tiempos, Procesos y Documentación. </a:t>
            </a:r>
            <a:endParaRPr lang="es-MX" sz="4800" b="1" dirty="0">
              <a:solidFill>
                <a:schemeClr val="bg1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F498323-224A-4FA3-A0B9-98E2366E58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19" t="20370"/>
          <a:stretch/>
        </p:blipFill>
        <p:spPr>
          <a:xfrm>
            <a:off x="7466012" y="4990834"/>
            <a:ext cx="4507795" cy="166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087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564CB008-7E47-416B-8884-E42BA884BFA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443" r="6519"/>
          <a:stretch/>
        </p:blipFill>
        <p:spPr>
          <a:xfrm>
            <a:off x="9980612" y="-1"/>
            <a:ext cx="2208213" cy="72054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697287"/>
            <a:ext cx="12188827" cy="1673381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1022" defTabSz="914126"/>
            <a:r>
              <a:rPr lang="es-MX" sz="7198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¡Te estamos buscando!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17ECE1C-3CD7-4A89-9B83-8CC2CBA1AF4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719" t="20370"/>
          <a:stretch/>
        </p:blipFill>
        <p:spPr>
          <a:xfrm>
            <a:off x="10881708" y="6347410"/>
            <a:ext cx="1307117" cy="48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60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564CB008-7E47-416B-8884-E42BA884BFA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443" r="6519"/>
          <a:stretch/>
        </p:blipFill>
        <p:spPr>
          <a:xfrm>
            <a:off x="9980612" y="-1"/>
            <a:ext cx="2208213" cy="720547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B9D716A8-39F3-4516-864B-3DEFD2837BC7}"/>
              </a:ext>
            </a:extLst>
          </p:cNvPr>
          <p:cNvSpPr/>
          <p:nvPr/>
        </p:nvSpPr>
        <p:spPr>
          <a:xfrm>
            <a:off x="-28551" y="1295400"/>
            <a:ext cx="12188825" cy="3785652"/>
          </a:xfrm>
          <a:prstGeom prst="rect">
            <a:avLst/>
          </a:prstGeom>
          <a:solidFill>
            <a:srgbClr val="002060">
              <a:alpha val="50196"/>
            </a:srgbClr>
          </a:solidFill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solidFill>
                  <a:schemeClr val="bg1"/>
                </a:solidFill>
              </a:rPr>
              <a:t>Si eres estudiante de Ingeniería Industrial y te encuentras en penúltimo o último semestre, queremos que tu talento forme parte de nuestro equipo.</a:t>
            </a:r>
          </a:p>
          <a:p>
            <a:pPr algn="just"/>
            <a:endParaRPr lang="es-ES" b="1" dirty="0">
              <a:solidFill>
                <a:schemeClr val="bg1"/>
              </a:solidFill>
            </a:endParaRPr>
          </a:p>
          <a:p>
            <a:pPr algn="just"/>
            <a:r>
              <a:rPr lang="es-ES" b="1" dirty="0">
                <a:solidFill>
                  <a:schemeClr val="bg1"/>
                </a:solidFill>
              </a:rPr>
              <a:t>Adquiere experiencia profesional con nosotros.  Somos la empresa líder en México en soluciones logísticas integrales de cadena en frio   y continuamos nuestro crecimiento en México y Centroamérica.</a:t>
            </a:r>
          </a:p>
          <a:p>
            <a:pPr algn="just"/>
            <a:endParaRPr lang="es-ES" b="1" dirty="0">
              <a:solidFill>
                <a:schemeClr val="bg1"/>
              </a:solidFill>
            </a:endParaRPr>
          </a:p>
          <a:p>
            <a:pPr algn="just"/>
            <a:endParaRPr lang="es-ES" b="1" dirty="0">
              <a:solidFill>
                <a:schemeClr val="bg1"/>
              </a:solidFill>
            </a:endParaRPr>
          </a:p>
          <a:p>
            <a:pPr algn="just"/>
            <a:r>
              <a:rPr lang="es-ES" b="1" dirty="0">
                <a:solidFill>
                  <a:schemeClr val="bg1"/>
                </a:solidFill>
              </a:rPr>
              <a:t>Únete al equipo de Transformación y se responsable del mapeo de tiempos, procesos y documentación de los mismos.  ¡Queremos que formes parte de nuestra transformación!</a:t>
            </a:r>
            <a:endParaRPr lang="es-MX" b="1" dirty="0">
              <a:solidFill>
                <a:schemeClr val="bg1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17ECE1C-3CD7-4A89-9B83-8CC2CBA1AF4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719" t="20370"/>
          <a:stretch/>
        </p:blipFill>
        <p:spPr>
          <a:xfrm>
            <a:off x="10881708" y="6347410"/>
            <a:ext cx="1307117" cy="48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87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78000">
              <a:schemeClr val="tx2">
                <a:lumMod val="75000"/>
              </a:schemeClr>
            </a:gs>
            <a:gs pos="91000">
              <a:schemeClr val="tx2">
                <a:lumMod val="50000"/>
              </a:schemeClr>
            </a:gs>
          </a:gsLst>
          <a:lin ang="558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D21F4BB7-1BAF-4BC0-92C2-1DFBC150ECB1}"/>
              </a:ext>
            </a:extLst>
          </p:cNvPr>
          <p:cNvSpPr/>
          <p:nvPr/>
        </p:nvSpPr>
        <p:spPr>
          <a:xfrm>
            <a:off x="0" y="4809041"/>
            <a:ext cx="12188825" cy="2048959"/>
          </a:xfrm>
          <a:prstGeom prst="rect">
            <a:avLst/>
          </a:prstGeom>
          <a:gradFill>
            <a:gsLst>
              <a:gs pos="0">
                <a:schemeClr val="tx2">
                  <a:lumMod val="50000"/>
                  <a:alpha val="69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BC2C010-0A2F-40E5-821E-921A16036875}"/>
              </a:ext>
            </a:extLst>
          </p:cNvPr>
          <p:cNvGrpSpPr/>
          <p:nvPr/>
        </p:nvGrpSpPr>
        <p:grpSpPr>
          <a:xfrm>
            <a:off x="-792004" y="5811444"/>
            <a:ext cx="11561816" cy="1054350"/>
            <a:chOff x="322420" y="12531778"/>
            <a:chExt cx="11561816" cy="1054350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6D4CDD3-E24D-480F-89E0-B33B68F30CFD}"/>
                </a:ext>
              </a:extLst>
            </p:cNvPr>
            <p:cNvSpPr/>
            <p:nvPr/>
          </p:nvSpPr>
          <p:spPr>
            <a:xfrm rot="20605918">
              <a:off x="8824619" y="12590608"/>
              <a:ext cx="2718180" cy="779063"/>
            </a:xfrm>
            <a:custGeom>
              <a:avLst/>
              <a:gdLst>
                <a:gd name="connsiteX0" fmla="*/ 1741714 w 2002972"/>
                <a:gd name="connsiteY0" fmla="*/ 0 h 449943"/>
                <a:gd name="connsiteX1" fmla="*/ 0 w 2002972"/>
                <a:gd name="connsiteY1" fmla="*/ 290286 h 449943"/>
                <a:gd name="connsiteX2" fmla="*/ 58057 w 2002972"/>
                <a:gd name="connsiteY2" fmla="*/ 449943 h 449943"/>
                <a:gd name="connsiteX3" fmla="*/ 2002972 w 2002972"/>
                <a:gd name="connsiteY3" fmla="*/ 43543 h 449943"/>
                <a:gd name="connsiteX4" fmla="*/ 1741714 w 2002972"/>
                <a:gd name="connsiteY4" fmla="*/ 0 h 449943"/>
                <a:gd name="connsiteX0" fmla="*/ 1843314 w 2002972"/>
                <a:gd name="connsiteY0" fmla="*/ 0 h 475343"/>
                <a:gd name="connsiteX1" fmla="*/ 0 w 2002972"/>
                <a:gd name="connsiteY1" fmla="*/ 315686 h 475343"/>
                <a:gd name="connsiteX2" fmla="*/ 58057 w 2002972"/>
                <a:gd name="connsiteY2" fmla="*/ 475343 h 475343"/>
                <a:gd name="connsiteX3" fmla="*/ 2002972 w 2002972"/>
                <a:gd name="connsiteY3" fmla="*/ 68943 h 475343"/>
                <a:gd name="connsiteX4" fmla="*/ 1843314 w 2002972"/>
                <a:gd name="connsiteY4" fmla="*/ 0 h 475343"/>
                <a:gd name="connsiteX0" fmla="*/ 1811564 w 1971222"/>
                <a:gd name="connsiteY0" fmla="*/ 0 h 475343"/>
                <a:gd name="connsiteX1" fmla="*/ 0 w 1971222"/>
                <a:gd name="connsiteY1" fmla="*/ 372836 h 475343"/>
                <a:gd name="connsiteX2" fmla="*/ 26307 w 1971222"/>
                <a:gd name="connsiteY2" fmla="*/ 475343 h 475343"/>
                <a:gd name="connsiteX3" fmla="*/ 1971222 w 1971222"/>
                <a:gd name="connsiteY3" fmla="*/ 68943 h 475343"/>
                <a:gd name="connsiteX4" fmla="*/ 1811564 w 1971222"/>
                <a:gd name="connsiteY4" fmla="*/ 0 h 475343"/>
                <a:gd name="connsiteX0" fmla="*/ 1811564 w 1971222"/>
                <a:gd name="connsiteY0" fmla="*/ 0 h 462643"/>
                <a:gd name="connsiteX1" fmla="*/ 0 w 1971222"/>
                <a:gd name="connsiteY1" fmla="*/ 372836 h 462643"/>
                <a:gd name="connsiteX2" fmla="*/ 134257 w 1971222"/>
                <a:gd name="connsiteY2" fmla="*/ 462643 h 462643"/>
                <a:gd name="connsiteX3" fmla="*/ 1971222 w 1971222"/>
                <a:gd name="connsiteY3" fmla="*/ 68943 h 462643"/>
                <a:gd name="connsiteX4" fmla="*/ 1811564 w 1971222"/>
                <a:gd name="connsiteY4" fmla="*/ 0 h 462643"/>
                <a:gd name="connsiteX0" fmla="*/ 1811564 w 1847397"/>
                <a:gd name="connsiteY0" fmla="*/ 0 h 462643"/>
                <a:gd name="connsiteX1" fmla="*/ 0 w 1847397"/>
                <a:gd name="connsiteY1" fmla="*/ 372836 h 462643"/>
                <a:gd name="connsiteX2" fmla="*/ 134257 w 1847397"/>
                <a:gd name="connsiteY2" fmla="*/ 462643 h 462643"/>
                <a:gd name="connsiteX3" fmla="*/ 1847397 w 1847397"/>
                <a:gd name="connsiteY3" fmla="*/ 114186 h 462643"/>
                <a:gd name="connsiteX4" fmla="*/ 1811564 w 1847397"/>
                <a:gd name="connsiteY4" fmla="*/ 0 h 462643"/>
                <a:gd name="connsiteX0" fmla="*/ 1811564 w 1847397"/>
                <a:gd name="connsiteY0" fmla="*/ 0 h 519763"/>
                <a:gd name="connsiteX1" fmla="*/ 0 w 1847397"/>
                <a:gd name="connsiteY1" fmla="*/ 372836 h 519763"/>
                <a:gd name="connsiteX2" fmla="*/ 483332 w 1847397"/>
                <a:gd name="connsiteY2" fmla="*/ 519763 h 519763"/>
                <a:gd name="connsiteX3" fmla="*/ 1847397 w 1847397"/>
                <a:gd name="connsiteY3" fmla="*/ 114186 h 519763"/>
                <a:gd name="connsiteX4" fmla="*/ 1811564 w 1847397"/>
                <a:gd name="connsiteY4" fmla="*/ 0 h 519763"/>
                <a:gd name="connsiteX0" fmla="*/ 1566833 w 1602666"/>
                <a:gd name="connsiteY0" fmla="*/ 0 h 519763"/>
                <a:gd name="connsiteX1" fmla="*/ 0 w 1602666"/>
                <a:gd name="connsiteY1" fmla="*/ 453433 h 519763"/>
                <a:gd name="connsiteX2" fmla="*/ 238601 w 1602666"/>
                <a:gd name="connsiteY2" fmla="*/ 519763 h 519763"/>
                <a:gd name="connsiteX3" fmla="*/ 1602666 w 1602666"/>
                <a:gd name="connsiteY3" fmla="*/ 114186 h 519763"/>
                <a:gd name="connsiteX4" fmla="*/ 1566833 w 1602666"/>
                <a:gd name="connsiteY4" fmla="*/ 0 h 519763"/>
                <a:gd name="connsiteX0" fmla="*/ 1566833 w 1661653"/>
                <a:gd name="connsiteY0" fmla="*/ 0 h 519763"/>
                <a:gd name="connsiteX1" fmla="*/ 0 w 1661653"/>
                <a:gd name="connsiteY1" fmla="*/ 453433 h 519763"/>
                <a:gd name="connsiteX2" fmla="*/ 238601 w 1661653"/>
                <a:gd name="connsiteY2" fmla="*/ 519763 h 519763"/>
                <a:gd name="connsiteX3" fmla="*/ 1661653 w 1661653"/>
                <a:gd name="connsiteY3" fmla="*/ 112264 h 519763"/>
                <a:gd name="connsiteX4" fmla="*/ 1566833 w 1661653"/>
                <a:gd name="connsiteY4" fmla="*/ 0 h 519763"/>
                <a:gd name="connsiteX0" fmla="*/ 1533748 w 1661653"/>
                <a:gd name="connsiteY0" fmla="*/ 0 h 447825"/>
                <a:gd name="connsiteX1" fmla="*/ 0 w 1661653"/>
                <a:gd name="connsiteY1" fmla="*/ 381495 h 447825"/>
                <a:gd name="connsiteX2" fmla="*/ 238601 w 1661653"/>
                <a:gd name="connsiteY2" fmla="*/ 447825 h 447825"/>
                <a:gd name="connsiteX3" fmla="*/ 1661653 w 1661653"/>
                <a:gd name="connsiteY3" fmla="*/ 40326 h 447825"/>
                <a:gd name="connsiteX4" fmla="*/ 1533748 w 1661653"/>
                <a:gd name="connsiteY4" fmla="*/ 0 h 447825"/>
                <a:gd name="connsiteX0" fmla="*/ 1458617 w 1586522"/>
                <a:gd name="connsiteY0" fmla="*/ 0 h 447825"/>
                <a:gd name="connsiteX1" fmla="*/ 0 w 1586522"/>
                <a:gd name="connsiteY1" fmla="*/ 403847 h 447825"/>
                <a:gd name="connsiteX2" fmla="*/ 163470 w 1586522"/>
                <a:gd name="connsiteY2" fmla="*/ 447825 h 447825"/>
                <a:gd name="connsiteX3" fmla="*/ 1586522 w 1586522"/>
                <a:gd name="connsiteY3" fmla="*/ 40326 h 447825"/>
                <a:gd name="connsiteX4" fmla="*/ 1458617 w 1586522"/>
                <a:gd name="connsiteY4" fmla="*/ 0 h 447825"/>
                <a:gd name="connsiteX0" fmla="*/ 1458617 w 1597799"/>
                <a:gd name="connsiteY0" fmla="*/ 0 h 447825"/>
                <a:gd name="connsiteX1" fmla="*/ 0 w 1597799"/>
                <a:gd name="connsiteY1" fmla="*/ 403847 h 447825"/>
                <a:gd name="connsiteX2" fmla="*/ 163470 w 1597799"/>
                <a:gd name="connsiteY2" fmla="*/ 447825 h 447825"/>
                <a:gd name="connsiteX3" fmla="*/ 1597799 w 1597799"/>
                <a:gd name="connsiteY3" fmla="*/ 46602 h 447825"/>
                <a:gd name="connsiteX4" fmla="*/ 1458617 w 1597799"/>
                <a:gd name="connsiteY4" fmla="*/ 0 h 447825"/>
                <a:gd name="connsiteX0" fmla="*/ 1444003 w 1597799"/>
                <a:gd name="connsiteY0" fmla="*/ 0 h 447792"/>
                <a:gd name="connsiteX1" fmla="*/ 0 w 1597799"/>
                <a:gd name="connsiteY1" fmla="*/ 403814 h 447792"/>
                <a:gd name="connsiteX2" fmla="*/ 163470 w 1597799"/>
                <a:gd name="connsiteY2" fmla="*/ 447792 h 447792"/>
                <a:gd name="connsiteX3" fmla="*/ 1597799 w 1597799"/>
                <a:gd name="connsiteY3" fmla="*/ 46569 h 447792"/>
                <a:gd name="connsiteX4" fmla="*/ 1444003 w 1597799"/>
                <a:gd name="connsiteY4" fmla="*/ 0 h 447792"/>
                <a:gd name="connsiteX0" fmla="*/ 1444003 w 1597799"/>
                <a:gd name="connsiteY0" fmla="*/ 0 h 457948"/>
                <a:gd name="connsiteX1" fmla="*/ 0 w 1597799"/>
                <a:gd name="connsiteY1" fmla="*/ 403814 h 457948"/>
                <a:gd name="connsiteX2" fmla="*/ 177973 w 1597799"/>
                <a:gd name="connsiteY2" fmla="*/ 457948 h 457948"/>
                <a:gd name="connsiteX3" fmla="*/ 1597799 w 1597799"/>
                <a:gd name="connsiteY3" fmla="*/ 46569 h 457948"/>
                <a:gd name="connsiteX4" fmla="*/ 1444003 w 1597799"/>
                <a:gd name="connsiteY4" fmla="*/ 0 h 45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7799" h="457948">
                  <a:moveTo>
                    <a:pt x="1444003" y="0"/>
                  </a:moveTo>
                  <a:lnTo>
                    <a:pt x="0" y="403814"/>
                  </a:lnTo>
                  <a:lnTo>
                    <a:pt x="177973" y="457948"/>
                  </a:lnTo>
                  <a:lnTo>
                    <a:pt x="1597799" y="46569"/>
                  </a:lnTo>
                  <a:lnTo>
                    <a:pt x="1444003" y="0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alpha val="80000"/>
                    <a:lumMod val="0"/>
                  </a:schemeClr>
                </a:gs>
                <a:gs pos="53000">
                  <a:schemeClr val="tx2">
                    <a:lumMod val="50000"/>
                    <a:alpha val="75000"/>
                  </a:schemeClr>
                </a:gs>
                <a:gs pos="100000">
                  <a:schemeClr val="tx2">
                    <a:lumMod val="50000"/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A167A14-3200-4489-BACB-0656BBFA7F47}"/>
                </a:ext>
              </a:extLst>
            </p:cNvPr>
            <p:cNvSpPr/>
            <p:nvPr/>
          </p:nvSpPr>
          <p:spPr>
            <a:xfrm rot="20605918">
              <a:off x="9166056" y="12790033"/>
              <a:ext cx="2718180" cy="796095"/>
            </a:xfrm>
            <a:custGeom>
              <a:avLst/>
              <a:gdLst>
                <a:gd name="connsiteX0" fmla="*/ 1741714 w 2002972"/>
                <a:gd name="connsiteY0" fmla="*/ 0 h 449943"/>
                <a:gd name="connsiteX1" fmla="*/ 0 w 2002972"/>
                <a:gd name="connsiteY1" fmla="*/ 290286 h 449943"/>
                <a:gd name="connsiteX2" fmla="*/ 58057 w 2002972"/>
                <a:gd name="connsiteY2" fmla="*/ 449943 h 449943"/>
                <a:gd name="connsiteX3" fmla="*/ 2002972 w 2002972"/>
                <a:gd name="connsiteY3" fmla="*/ 43543 h 449943"/>
                <a:gd name="connsiteX4" fmla="*/ 1741714 w 2002972"/>
                <a:gd name="connsiteY4" fmla="*/ 0 h 449943"/>
                <a:gd name="connsiteX0" fmla="*/ 1843314 w 2002972"/>
                <a:gd name="connsiteY0" fmla="*/ 0 h 475343"/>
                <a:gd name="connsiteX1" fmla="*/ 0 w 2002972"/>
                <a:gd name="connsiteY1" fmla="*/ 315686 h 475343"/>
                <a:gd name="connsiteX2" fmla="*/ 58057 w 2002972"/>
                <a:gd name="connsiteY2" fmla="*/ 475343 h 475343"/>
                <a:gd name="connsiteX3" fmla="*/ 2002972 w 2002972"/>
                <a:gd name="connsiteY3" fmla="*/ 68943 h 475343"/>
                <a:gd name="connsiteX4" fmla="*/ 1843314 w 2002972"/>
                <a:gd name="connsiteY4" fmla="*/ 0 h 475343"/>
                <a:gd name="connsiteX0" fmla="*/ 1811564 w 1971222"/>
                <a:gd name="connsiteY0" fmla="*/ 0 h 475343"/>
                <a:gd name="connsiteX1" fmla="*/ 0 w 1971222"/>
                <a:gd name="connsiteY1" fmla="*/ 372836 h 475343"/>
                <a:gd name="connsiteX2" fmla="*/ 26307 w 1971222"/>
                <a:gd name="connsiteY2" fmla="*/ 475343 h 475343"/>
                <a:gd name="connsiteX3" fmla="*/ 1971222 w 1971222"/>
                <a:gd name="connsiteY3" fmla="*/ 68943 h 475343"/>
                <a:gd name="connsiteX4" fmla="*/ 1811564 w 1971222"/>
                <a:gd name="connsiteY4" fmla="*/ 0 h 475343"/>
                <a:gd name="connsiteX0" fmla="*/ 1811564 w 1971222"/>
                <a:gd name="connsiteY0" fmla="*/ 0 h 462643"/>
                <a:gd name="connsiteX1" fmla="*/ 0 w 1971222"/>
                <a:gd name="connsiteY1" fmla="*/ 372836 h 462643"/>
                <a:gd name="connsiteX2" fmla="*/ 134257 w 1971222"/>
                <a:gd name="connsiteY2" fmla="*/ 462643 h 462643"/>
                <a:gd name="connsiteX3" fmla="*/ 1971222 w 1971222"/>
                <a:gd name="connsiteY3" fmla="*/ 68943 h 462643"/>
                <a:gd name="connsiteX4" fmla="*/ 1811564 w 1971222"/>
                <a:gd name="connsiteY4" fmla="*/ 0 h 462643"/>
                <a:gd name="connsiteX0" fmla="*/ 1811564 w 1847397"/>
                <a:gd name="connsiteY0" fmla="*/ 0 h 462643"/>
                <a:gd name="connsiteX1" fmla="*/ 0 w 1847397"/>
                <a:gd name="connsiteY1" fmla="*/ 372836 h 462643"/>
                <a:gd name="connsiteX2" fmla="*/ 134257 w 1847397"/>
                <a:gd name="connsiteY2" fmla="*/ 462643 h 462643"/>
                <a:gd name="connsiteX3" fmla="*/ 1847397 w 1847397"/>
                <a:gd name="connsiteY3" fmla="*/ 114186 h 462643"/>
                <a:gd name="connsiteX4" fmla="*/ 1811564 w 1847397"/>
                <a:gd name="connsiteY4" fmla="*/ 0 h 462643"/>
                <a:gd name="connsiteX0" fmla="*/ 1811564 w 1847397"/>
                <a:gd name="connsiteY0" fmla="*/ 0 h 519763"/>
                <a:gd name="connsiteX1" fmla="*/ 0 w 1847397"/>
                <a:gd name="connsiteY1" fmla="*/ 372836 h 519763"/>
                <a:gd name="connsiteX2" fmla="*/ 483332 w 1847397"/>
                <a:gd name="connsiteY2" fmla="*/ 519763 h 519763"/>
                <a:gd name="connsiteX3" fmla="*/ 1847397 w 1847397"/>
                <a:gd name="connsiteY3" fmla="*/ 114186 h 519763"/>
                <a:gd name="connsiteX4" fmla="*/ 1811564 w 1847397"/>
                <a:gd name="connsiteY4" fmla="*/ 0 h 519763"/>
                <a:gd name="connsiteX0" fmla="*/ 1566833 w 1602666"/>
                <a:gd name="connsiteY0" fmla="*/ 0 h 519763"/>
                <a:gd name="connsiteX1" fmla="*/ 0 w 1602666"/>
                <a:gd name="connsiteY1" fmla="*/ 453433 h 519763"/>
                <a:gd name="connsiteX2" fmla="*/ 238601 w 1602666"/>
                <a:gd name="connsiteY2" fmla="*/ 519763 h 519763"/>
                <a:gd name="connsiteX3" fmla="*/ 1602666 w 1602666"/>
                <a:gd name="connsiteY3" fmla="*/ 114186 h 519763"/>
                <a:gd name="connsiteX4" fmla="*/ 1566833 w 1602666"/>
                <a:gd name="connsiteY4" fmla="*/ 0 h 519763"/>
                <a:gd name="connsiteX0" fmla="*/ 1566833 w 1661653"/>
                <a:gd name="connsiteY0" fmla="*/ 0 h 519763"/>
                <a:gd name="connsiteX1" fmla="*/ 0 w 1661653"/>
                <a:gd name="connsiteY1" fmla="*/ 453433 h 519763"/>
                <a:gd name="connsiteX2" fmla="*/ 238601 w 1661653"/>
                <a:gd name="connsiteY2" fmla="*/ 519763 h 519763"/>
                <a:gd name="connsiteX3" fmla="*/ 1661653 w 1661653"/>
                <a:gd name="connsiteY3" fmla="*/ 112264 h 519763"/>
                <a:gd name="connsiteX4" fmla="*/ 1566833 w 1661653"/>
                <a:gd name="connsiteY4" fmla="*/ 0 h 519763"/>
                <a:gd name="connsiteX0" fmla="*/ 1533748 w 1661653"/>
                <a:gd name="connsiteY0" fmla="*/ 0 h 447825"/>
                <a:gd name="connsiteX1" fmla="*/ 0 w 1661653"/>
                <a:gd name="connsiteY1" fmla="*/ 381495 h 447825"/>
                <a:gd name="connsiteX2" fmla="*/ 238601 w 1661653"/>
                <a:gd name="connsiteY2" fmla="*/ 447825 h 447825"/>
                <a:gd name="connsiteX3" fmla="*/ 1661653 w 1661653"/>
                <a:gd name="connsiteY3" fmla="*/ 40326 h 447825"/>
                <a:gd name="connsiteX4" fmla="*/ 1533748 w 1661653"/>
                <a:gd name="connsiteY4" fmla="*/ 0 h 447825"/>
                <a:gd name="connsiteX0" fmla="*/ 1458617 w 1586522"/>
                <a:gd name="connsiteY0" fmla="*/ 0 h 447825"/>
                <a:gd name="connsiteX1" fmla="*/ 0 w 1586522"/>
                <a:gd name="connsiteY1" fmla="*/ 403847 h 447825"/>
                <a:gd name="connsiteX2" fmla="*/ 163470 w 1586522"/>
                <a:gd name="connsiteY2" fmla="*/ 447825 h 447825"/>
                <a:gd name="connsiteX3" fmla="*/ 1586522 w 1586522"/>
                <a:gd name="connsiteY3" fmla="*/ 40326 h 447825"/>
                <a:gd name="connsiteX4" fmla="*/ 1458617 w 1586522"/>
                <a:gd name="connsiteY4" fmla="*/ 0 h 447825"/>
                <a:gd name="connsiteX0" fmla="*/ 1458617 w 1597799"/>
                <a:gd name="connsiteY0" fmla="*/ 0 h 447825"/>
                <a:gd name="connsiteX1" fmla="*/ 0 w 1597799"/>
                <a:gd name="connsiteY1" fmla="*/ 403847 h 447825"/>
                <a:gd name="connsiteX2" fmla="*/ 163470 w 1597799"/>
                <a:gd name="connsiteY2" fmla="*/ 447825 h 447825"/>
                <a:gd name="connsiteX3" fmla="*/ 1597799 w 1597799"/>
                <a:gd name="connsiteY3" fmla="*/ 46602 h 447825"/>
                <a:gd name="connsiteX4" fmla="*/ 1458617 w 1597799"/>
                <a:gd name="connsiteY4" fmla="*/ 0 h 447825"/>
                <a:gd name="connsiteX0" fmla="*/ 1444003 w 1597799"/>
                <a:gd name="connsiteY0" fmla="*/ 0 h 447792"/>
                <a:gd name="connsiteX1" fmla="*/ 0 w 1597799"/>
                <a:gd name="connsiteY1" fmla="*/ 403814 h 447792"/>
                <a:gd name="connsiteX2" fmla="*/ 163470 w 1597799"/>
                <a:gd name="connsiteY2" fmla="*/ 447792 h 447792"/>
                <a:gd name="connsiteX3" fmla="*/ 1597799 w 1597799"/>
                <a:gd name="connsiteY3" fmla="*/ 46569 h 447792"/>
                <a:gd name="connsiteX4" fmla="*/ 1444003 w 1597799"/>
                <a:gd name="connsiteY4" fmla="*/ 0 h 447792"/>
                <a:gd name="connsiteX0" fmla="*/ 1444003 w 1597799"/>
                <a:gd name="connsiteY0" fmla="*/ 0 h 457948"/>
                <a:gd name="connsiteX1" fmla="*/ 0 w 1597799"/>
                <a:gd name="connsiteY1" fmla="*/ 403814 h 457948"/>
                <a:gd name="connsiteX2" fmla="*/ 177973 w 1597799"/>
                <a:gd name="connsiteY2" fmla="*/ 457948 h 457948"/>
                <a:gd name="connsiteX3" fmla="*/ 1597799 w 1597799"/>
                <a:gd name="connsiteY3" fmla="*/ 46569 h 457948"/>
                <a:gd name="connsiteX4" fmla="*/ 1444003 w 1597799"/>
                <a:gd name="connsiteY4" fmla="*/ 0 h 457948"/>
                <a:gd name="connsiteX0" fmla="*/ 1425076 w 1597799"/>
                <a:gd name="connsiteY0" fmla="*/ 0 h 467960"/>
                <a:gd name="connsiteX1" fmla="*/ 0 w 1597799"/>
                <a:gd name="connsiteY1" fmla="*/ 413826 h 467960"/>
                <a:gd name="connsiteX2" fmla="*/ 177973 w 1597799"/>
                <a:gd name="connsiteY2" fmla="*/ 467960 h 467960"/>
                <a:gd name="connsiteX3" fmla="*/ 1597799 w 1597799"/>
                <a:gd name="connsiteY3" fmla="*/ 56581 h 467960"/>
                <a:gd name="connsiteX4" fmla="*/ 1425076 w 1597799"/>
                <a:gd name="connsiteY4" fmla="*/ 0 h 467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7799" h="467960">
                  <a:moveTo>
                    <a:pt x="1425076" y="0"/>
                  </a:moveTo>
                  <a:lnTo>
                    <a:pt x="0" y="413826"/>
                  </a:lnTo>
                  <a:lnTo>
                    <a:pt x="177973" y="467960"/>
                  </a:lnTo>
                  <a:lnTo>
                    <a:pt x="1597799" y="56581"/>
                  </a:lnTo>
                  <a:lnTo>
                    <a:pt x="1425076" y="0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alpha val="80000"/>
                    <a:lumMod val="0"/>
                  </a:schemeClr>
                </a:gs>
                <a:gs pos="53000">
                  <a:schemeClr val="tx2">
                    <a:lumMod val="50000"/>
                    <a:alpha val="75000"/>
                  </a:schemeClr>
                </a:gs>
                <a:gs pos="100000">
                  <a:schemeClr val="tx2">
                    <a:lumMod val="50000"/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64082C4-8FBE-4236-96F3-6DA76EC2A266}"/>
                </a:ext>
              </a:extLst>
            </p:cNvPr>
            <p:cNvSpPr/>
            <p:nvPr/>
          </p:nvSpPr>
          <p:spPr>
            <a:xfrm rot="20605918">
              <a:off x="900146" y="12531778"/>
              <a:ext cx="2718180" cy="779063"/>
            </a:xfrm>
            <a:custGeom>
              <a:avLst/>
              <a:gdLst>
                <a:gd name="connsiteX0" fmla="*/ 1741714 w 2002972"/>
                <a:gd name="connsiteY0" fmla="*/ 0 h 449943"/>
                <a:gd name="connsiteX1" fmla="*/ 0 w 2002972"/>
                <a:gd name="connsiteY1" fmla="*/ 290286 h 449943"/>
                <a:gd name="connsiteX2" fmla="*/ 58057 w 2002972"/>
                <a:gd name="connsiteY2" fmla="*/ 449943 h 449943"/>
                <a:gd name="connsiteX3" fmla="*/ 2002972 w 2002972"/>
                <a:gd name="connsiteY3" fmla="*/ 43543 h 449943"/>
                <a:gd name="connsiteX4" fmla="*/ 1741714 w 2002972"/>
                <a:gd name="connsiteY4" fmla="*/ 0 h 449943"/>
                <a:gd name="connsiteX0" fmla="*/ 1843314 w 2002972"/>
                <a:gd name="connsiteY0" fmla="*/ 0 h 475343"/>
                <a:gd name="connsiteX1" fmla="*/ 0 w 2002972"/>
                <a:gd name="connsiteY1" fmla="*/ 315686 h 475343"/>
                <a:gd name="connsiteX2" fmla="*/ 58057 w 2002972"/>
                <a:gd name="connsiteY2" fmla="*/ 475343 h 475343"/>
                <a:gd name="connsiteX3" fmla="*/ 2002972 w 2002972"/>
                <a:gd name="connsiteY3" fmla="*/ 68943 h 475343"/>
                <a:gd name="connsiteX4" fmla="*/ 1843314 w 2002972"/>
                <a:gd name="connsiteY4" fmla="*/ 0 h 475343"/>
                <a:gd name="connsiteX0" fmla="*/ 1811564 w 1971222"/>
                <a:gd name="connsiteY0" fmla="*/ 0 h 475343"/>
                <a:gd name="connsiteX1" fmla="*/ 0 w 1971222"/>
                <a:gd name="connsiteY1" fmla="*/ 372836 h 475343"/>
                <a:gd name="connsiteX2" fmla="*/ 26307 w 1971222"/>
                <a:gd name="connsiteY2" fmla="*/ 475343 h 475343"/>
                <a:gd name="connsiteX3" fmla="*/ 1971222 w 1971222"/>
                <a:gd name="connsiteY3" fmla="*/ 68943 h 475343"/>
                <a:gd name="connsiteX4" fmla="*/ 1811564 w 1971222"/>
                <a:gd name="connsiteY4" fmla="*/ 0 h 475343"/>
                <a:gd name="connsiteX0" fmla="*/ 1811564 w 1971222"/>
                <a:gd name="connsiteY0" fmla="*/ 0 h 462643"/>
                <a:gd name="connsiteX1" fmla="*/ 0 w 1971222"/>
                <a:gd name="connsiteY1" fmla="*/ 372836 h 462643"/>
                <a:gd name="connsiteX2" fmla="*/ 134257 w 1971222"/>
                <a:gd name="connsiteY2" fmla="*/ 462643 h 462643"/>
                <a:gd name="connsiteX3" fmla="*/ 1971222 w 1971222"/>
                <a:gd name="connsiteY3" fmla="*/ 68943 h 462643"/>
                <a:gd name="connsiteX4" fmla="*/ 1811564 w 1971222"/>
                <a:gd name="connsiteY4" fmla="*/ 0 h 462643"/>
                <a:gd name="connsiteX0" fmla="*/ 1811564 w 1847397"/>
                <a:gd name="connsiteY0" fmla="*/ 0 h 462643"/>
                <a:gd name="connsiteX1" fmla="*/ 0 w 1847397"/>
                <a:gd name="connsiteY1" fmla="*/ 372836 h 462643"/>
                <a:gd name="connsiteX2" fmla="*/ 134257 w 1847397"/>
                <a:gd name="connsiteY2" fmla="*/ 462643 h 462643"/>
                <a:gd name="connsiteX3" fmla="*/ 1847397 w 1847397"/>
                <a:gd name="connsiteY3" fmla="*/ 114186 h 462643"/>
                <a:gd name="connsiteX4" fmla="*/ 1811564 w 1847397"/>
                <a:gd name="connsiteY4" fmla="*/ 0 h 462643"/>
                <a:gd name="connsiteX0" fmla="*/ 1811564 w 1847397"/>
                <a:gd name="connsiteY0" fmla="*/ 0 h 519763"/>
                <a:gd name="connsiteX1" fmla="*/ 0 w 1847397"/>
                <a:gd name="connsiteY1" fmla="*/ 372836 h 519763"/>
                <a:gd name="connsiteX2" fmla="*/ 483332 w 1847397"/>
                <a:gd name="connsiteY2" fmla="*/ 519763 h 519763"/>
                <a:gd name="connsiteX3" fmla="*/ 1847397 w 1847397"/>
                <a:gd name="connsiteY3" fmla="*/ 114186 h 519763"/>
                <a:gd name="connsiteX4" fmla="*/ 1811564 w 1847397"/>
                <a:gd name="connsiteY4" fmla="*/ 0 h 519763"/>
                <a:gd name="connsiteX0" fmla="*/ 1566833 w 1602666"/>
                <a:gd name="connsiteY0" fmla="*/ 0 h 519763"/>
                <a:gd name="connsiteX1" fmla="*/ 0 w 1602666"/>
                <a:gd name="connsiteY1" fmla="*/ 453433 h 519763"/>
                <a:gd name="connsiteX2" fmla="*/ 238601 w 1602666"/>
                <a:gd name="connsiteY2" fmla="*/ 519763 h 519763"/>
                <a:gd name="connsiteX3" fmla="*/ 1602666 w 1602666"/>
                <a:gd name="connsiteY3" fmla="*/ 114186 h 519763"/>
                <a:gd name="connsiteX4" fmla="*/ 1566833 w 1602666"/>
                <a:gd name="connsiteY4" fmla="*/ 0 h 519763"/>
                <a:gd name="connsiteX0" fmla="*/ 1566833 w 1661653"/>
                <a:gd name="connsiteY0" fmla="*/ 0 h 519763"/>
                <a:gd name="connsiteX1" fmla="*/ 0 w 1661653"/>
                <a:gd name="connsiteY1" fmla="*/ 453433 h 519763"/>
                <a:gd name="connsiteX2" fmla="*/ 238601 w 1661653"/>
                <a:gd name="connsiteY2" fmla="*/ 519763 h 519763"/>
                <a:gd name="connsiteX3" fmla="*/ 1661653 w 1661653"/>
                <a:gd name="connsiteY3" fmla="*/ 112264 h 519763"/>
                <a:gd name="connsiteX4" fmla="*/ 1566833 w 1661653"/>
                <a:gd name="connsiteY4" fmla="*/ 0 h 519763"/>
                <a:gd name="connsiteX0" fmla="*/ 1533748 w 1661653"/>
                <a:gd name="connsiteY0" fmla="*/ 0 h 447825"/>
                <a:gd name="connsiteX1" fmla="*/ 0 w 1661653"/>
                <a:gd name="connsiteY1" fmla="*/ 381495 h 447825"/>
                <a:gd name="connsiteX2" fmla="*/ 238601 w 1661653"/>
                <a:gd name="connsiteY2" fmla="*/ 447825 h 447825"/>
                <a:gd name="connsiteX3" fmla="*/ 1661653 w 1661653"/>
                <a:gd name="connsiteY3" fmla="*/ 40326 h 447825"/>
                <a:gd name="connsiteX4" fmla="*/ 1533748 w 1661653"/>
                <a:gd name="connsiteY4" fmla="*/ 0 h 447825"/>
                <a:gd name="connsiteX0" fmla="*/ 1458617 w 1586522"/>
                <a:gd name="connsiteY0" fmla="*/ 0 h 447825"/>
                <a:gd name="connsiteX1" fmla="*/ 0 w 1586522"/>
                <a:gd name="connsiteY1" fmla="*/ 403847 h 447825"/>
                <a:gd name="connsiteX2" fmla="*/ 163470 w 1586522"/>
                <a:gd name="connsiteY2" fmla="*/ 447825 h 447825"/>
                <a:gd name="connsiteX3" fmla="*/ 1586522 w 1586522"/>
                <a:gd name="connsiteY3" fmla="*/ 40326 h 447825"/>
                <a:gd name="connsiteX4" fmla="*/ 1458617 w 1586522"/>
                <a:gd name="connsiteY4" fmla="*/ 0 h 447825"/>
                <a:gd name="connsiteX0" fmla="*/ 1458617 w 1597799"/>
                <a:gd name="connsiteY0" fmla="*/ 0 h 447825"/>
                <a:gd name="connsiteX1" fmla="*/ 0 w 1597799"/>
                <a:gd name="connsiteY1" fmla="*/ 403847 h 447825"/>
                <a:gd name="connsiteX2" fmla="*/ 163470 w 1597799"/>
                <a:gd name="connsiteY2" fmla="*/ 447825 h 447825"/>
                <a:gd name="connsiteX3" fmla="*/ 1597799 w 1597799"/>
                <a:gd name="connsiteY3" fmla="*/ 46602 h 447825"/>
                <a:gd name="connsiteX4" fmla="*/ 1458617 w 1597799"/>
                <a:gd name="connsiteY4" fmla="*/ 0 h 447825"/>
                <a:gd name="connsiteX0" fmla="*/ 1444003 w 1597799"/>
                <a:gd name="connsiteY0" fmla="*/ 0 h 447792"/>
                <a:gd name="connsiteX1" fmla="*/ 0 w 1597799"/>
                <a:gd name="connsiteY1" fmla="*/ 403814 h 447792"/>
                <a:gd name="connsiteX2" fmla="*/ 163470 w 1597799"/>
                <a:gd name="connsiteY2" fmla="*/ 447792 h 447792"/>
                <a:gd name="connsiteX3" fmla="*/ 1597799 w 1597799"/>
                <a:gd name="connsiteY3" fmla="*/ 46569 h 447792"/>
                <a:gd name="connsiteX4" fmla="*/ 1444003 w 1597799"/>
                <a:gd name="connsiteY4" fmla="*/ 0 h 447792"/>
                <a:gd name="connsiteX0" fmla="*/ 1444003 w 1597799"/>
                <a:gd name="connsiteY0" fmla="*/ 0 h 457948"/>
                <a:gd name="connsiteX1" fmla="*/ 0 w 1597799"/>
                <a:gd name="connsiteY1" fmla="*/ 403814 h 457948"/>
                <a:gd name="connsiteX2" fmla="*/ 177973 w 1597799"/>
                <a:gd name="connsiteY2" fmla="*/ 457948 h 457948"/>
                <a:gd name="connsiteX3" fmla="*/ 1597799 w 1597799"/>
                <a:gd name="connsiteY3" fmla="*/ 46569 h 457948"/>
                <a:gd name="connsiteX4" fmla="*/ 1444003 w 1597799"/>
                <a:gd name="connsiteY4" fmla="*/ 0 h 45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7799" h="457948">
                  <a:moveTo>
                    <a:pt x="1444003" y="0"/>
                  </a:moveTo>
                  <a:lnTo>
                    <a:pt x="0" y="403814"/>
                  </a:lnTo>
                  <a:lnTo>
                    <a:pt x="177973" y="457948"/>
                  </a:lnTo>
                  <a:lnTo>
                    <a:pt x="1597799" y="46569"/>
                  </a:lnTo>
                  <a:lnTo>
                    <a:pt x="1444003" y="0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alpha val="80000"/>
                    <a:lumMod val="0"/>
                  </a:schemeClr>
                </a:gs>
                <a:gs pos="53000">
                  <a:schemeClr val="tx2">
                    <a:lumMod val="50000"/>
                    <a:alpha val="75000"/>
                  </a:schemeClr>
                </a:gs>
                <a:gs pos="100000">
                  <a:schemeClr val="tx2">
                    <a:lumMod val="50000"/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4F0D1E8-5816-48C1-87E7-028322B3C13F}"/>
                </a:ext>
              </a:extLst>
            </p:cNvPr>
            <p:cNvSpPr/>
            <p:nvPr/>
          </p:nvSpPr>
          <p:spPr>
            <a:xfrm rot="20605918">
              <a:off x="322420" y="12716916"/>
              <a:ext cx="2718180" cy="796095"/>
            </a:xfrm>
            <a:custGeom>
              <a:avLst/>
              <a:gdLst>
                <a:gd name="connsiteX0" fmla="*/ 1741714 w 2002972"/>
                <a:gd name="connsiteY0" fmla="*/ 0 h 449943"/>
                <a:gd name="connsiteX1" fmla="*/ 0 w 2002972"/>
                <a:gd name="connsiteY1" fmla="*/ 290286 h 449943"/>
                <a:gd name="connsiteX2" fmla="*/ 58057 w 2002972"/>
                <a:gd name="connsiteY2" fmla="*/ 449943 h 449943"/>
                <a:gd name="connsiteX3" fmla="*/ 2002972 w 2002972"/>
                <a:gd name="connsiteY3" fmla="*/ 43543 h 449943"/>
                <a:gd name="connsiteX4" fmla="*/ 1741714 w 2002972"/>
                <a:gd name="connsiteY4" fmla="*/ 0 h 449943"/>
                <a:gd name="connsiteX0" fmla="*/ 1843314 w 2002972"/>
                <a:gd name="connsiteY0" fmla="*/ 0 h 475343"/>
                <a:gd name="connsiteX1" fmla="*/ 0 w 2002972"/>
                <a:gd name="connsiteY1" fmla="*/ 315686 h 475343"/>
                <a:gd name="connsiteX2" fmla="*/ 58057 w 2002972"/>
                <a:gd name="connsiteY2" fmla="*/ 475343 h 475343"/>
                <a:gd name="connsiteX3" fmla="*/ 2002972 w 2002972"/>
                <a:gd name="connsiteY3" fmla="*/ 68943 h 475343"/>
                <a:gd name="connsiteX4" fmla="*/ 1843314 w 2002972"/>
                <a:gd name="connsiteY4" fmla="*/ 0 h 475343"/>
                <a:gd name="connsiteX0" fmla="*/ 1811564 w 1971222"/>
                <a:gd name="connsiteY0" fmla="*/ 0 h 475343"/>
                <a:gd name="connsiteX1" fmla="*/ 0 w 1971222"/>
                <a:gd name="connsiteY1" fmla="*/ 372836 h 475343"/>
                <a:gd name="connsiteX2" fmla="*/ 26307 w 1971222"/>
                <a:gd name="connsiteY2" fmla="*/ 475343 h 475343"/>
                <a:gd name="connsiteX3" fmla="*/ 1971222 w 1971222"/>
                <a:gd name="connsiteY3" fmla="*/ 68943 h 475343"/>
                <a:gd name="connsiteX4" fmla="*/ 1811564 w 1971222"/>
                <a:gd name="connsiteY4" fmla="*/ 0 h 475343"/>
                <a:gd name="connsiteX0" fmla="*/ 1811564 w 1971222"/>
                <a:gd name="connsiteY0" fmla="*/ 0 h 462643"/>
                <a:gd name="connsiteX1" fmla="*/ 0 w 1971222"/>
                <a:gd name="connsiteY1" fmla="*/ 372836 h 462643"/>
                <a:gd name="connsiteX2" fmla="*/ 134257 w 1971222"/>
                <a:gd name="connsiteY2" fmla="*/ 462643 h 462643"/>
                <a:gd name="connsiteX3" fmla="*/ 1971222 w 1971222"/>
                <a:gd name="connsiteY3" fmla="*/ 68943 h 462643"/>
                <a:gd name="connsiteX4" fmla="*/ 1811564 w 1971222"/>
                <a:gd name="connsiteY4" fmla="*/ 0 h 462643"/>
                <a:gd name="connsiteX0" fmla="*/ 1811564 w 1847397"/>
                <a:gd name="connsiteY0" fmla="*/ 0 h 462643"/>
                <a:gd name="connsiteX1" fmla="*/ 0 w 1847397"/>
                <a:gd name="connsiteY1" fmla="*/ 372836 h 462643"/>
                <a:gd name="connsiteX2" fmla="*/ 134257 w 1847397"/>
                <a:gd name="connsiteY2" fmla="*/ 462643 h 462643"/>
                <a:gd name="connsiteX3" fmla="*/ 1847397 w 1847397"/>
                <a:gd name="connsiteY3" fmla="*/ 114186 h 462643"/>
                <a:gd name="connsiteX4" fmla="*/ 1811564 w 1847397"/>
                <a:gd name="connsiteY4" fmla="*/ 0 h 462643"/>
                <a:gd name="connsiteX0" fmla="*/ 1811564 w 1847397"/>
                <a:gd name="connsiteY0" fmla="*/ 0 h 519763"/>
                <a:gd name="connsiteX1" fmla="*/ 0 w 1847397"/>
                <a:gd name="connsiteY1" fmla="*/ 372836 h 519763"/>
                <a:gd name="connsiteX2" fmla="*/ 483332 w 1847397"/>
                <a:gd name="connsiteY2" fmla="*/ 519763 h 519763"/>
                <a:gd name="connsiteX3" fmla="*/ 1847397 w 1847397"/>
                <a:gd name="connsiteY3" fmla="*/ 114186 h 519763"/>
                <a:gd name="connsiteX4" fmla="*/ 1811564 w 1847397"/>
                <a:gd name="connsiteY4" fmla="*/ 0 h 519763"/>
                <a:gd name="connsiteX0" fmla="*/ 1566833 w 1602666"/>
                <a:gd name="connsiteY0" fmla="*/ 0 h 519763"/>
                <a:gd name="connsiteX1" fmla="*/ 0 w 1602666"/>
                <a:gd name="connsiteY1" fmla="*/ 453433 h 519763"/>
                <a:gd name="connsiteX2" fmla="*/ 238601 w 1602666"/>
                <a:gd name="connsiteY2" fmla="*/ 519763 h 519763"/>
                <a:gd name="connsiteX3" fmla="*/ 1602666 w 1602666"/>
                <a:gd name="connsiteY3" fmla="*/ 114186 h 519763"/>
                <a:gd name="connsiteX4" fmla="*/ 1566833 w 1602666"/>
                <a:gd name="connsiteY4" fmla="*/ 0 h 519763"/>
                <a:gd name="connsiteX0" fmla="*/ 1566833 w 1661653"/>
                <a:gd name="connsiteY0" fmla="*/ 0 h 519763"/>
                <a:gd name="connsiteX1" fmla="*/ 0 w 1661653"/>
                <a:gd name="connsiteY1" fmla="*/ 453433 h 519763"/>
                <a:gd name="connsiteX2" fmla="*/ 238601 w 1661653"/>
                <a:gd name="connsiteY2" fmla="*/ 519763 h 519763"/>
                <a:gd name="connsiteX3" fmla="*/ 1661653 w 1661653"/>
                <a:gd name="connsiteY3" fmla="*/ 112264 h 519763"/>
                <a:gd name="connsiteX4" fmla="*/ 1566833 w 1661653"/>
                <a:gd name="connsiteY4" fmla="*/ 0 h 519763"/>
                <a:gd name="connsiteX0" fmla="*/ 1533748 w 1661653"/>
                <a:gd name="connsiteY0" fmla="*/ 0 h 447825"/>
                <a:gd name="connsiteX1" fmla="*/ 0 w 1661653"/>
                <a:gd name="connsiteY1" fmla="*/ 381495 h 447825"/>
                <a:gd name="connsiteX2" fmla="*/ 238601 w 1661653"/>
                <a:gd name="connsiteY2" fmla="*/ 447825 h 447825"/>
                <a:gd name="connsiteX3" fmla="*/ 1661653 w 1661653"/>
                <a:gd name="connsiteY3" fmla="*/ 40326 h 447825"/>
                <a:gd name="connsiteX4" fmla="*/ 1533748 w 1661653"/>
                <a:gd name="connsiteY4" fmla="*/ 0 h 447825"/>
                <a:gd name="connsiteX0" fmla="*/ 1458617 w 1586522"/>
                <a:gd name="connsiteY0" fmla="*/ 0 h 447825"/>
                <a:gd name="connsiteX1" fmla="*/ 0 w 1586522"/>
                <a:gd name="connsiteY1" fmla="*/ 403847 h 447825"/>
                <a:gd name="connsiteX2" fmla="*/ 163470 w 1586522"/>
                <a:gd name="connsiteY2" fmla="*/ 447825 h 447825"/>
                <a:gd name="connsiteX3" fmla="*/ 1586522 w 1586522"/>
                <a:gd name="connsiteY3" fmla="*/ 40326 h 447825"/>
                <a:gd name="connsiteX4" fmla="*/ 1458617 w 1586522"/>
                <a:gd name="connsiteY4" fmla="*/ 0 h 447825"/>
                <a:gd name="connsiteX0" fmla="*/ 1458617 w 1597799"/>
                <a:gd name="connsiteY0" fmla="*/ 0 h 447825"/>
                <a:gd name="connsiteX1" fmla="*/ 0 w 1597799"/>
                <a:gd name="connsiteY1" fmla="*/ 403847 h 447825"/>
                <a:gd name="connsiteX2" fmla="*/ 163470 w 1597799"/>
                <a:gd name="connsiteY2" fmla="*/ 447825 h 447825"/>
                <a:gd name="connsiteX3" fmla="*/ 1597799 w 1597799"/>
                <a:gd name="connsiteY3" fmla="*/ 46602 h 447825"/>
                <a:gd name="connsiteX4" fmla="*/ 1458617 w 1597799"/>
                <a:gd name="connsiteY4" fmla="*/ 0 h 447825"/>
                <a:gd name="connsiteX0" fmla="*/ 1444003 w 1597799"/>
                <a:gd name="connsiteY0" fmla="*/ 0 h 447792"/>
                <a:gd name="connsiteX1" fmla="*/ 0 w 1597799"/>
                <a:gd name="connsiteY1" fmla="*/ 403814 h 447792"/>
                <a:gd name="connsiteX2" fmla="*/ 163470 w 1597799"/>
                <a:gd name="connsiteY2" fmla="*/ 447792 h 447792"/>
                <a:gd name="connsiteX3" fmla="*/ 1597799 w 1597799"/>
                <a:gd name="connsiteY3" fmla="*/ 46569 h 447792"/>
                <a:gd name="connsiteX4" fmla="*/ 1444003 w 1597799"/>
                <a:gd name="connsiteY4" fmla="*/ 0 h 447792"/>
                <a:gd name="connsiteX0" fmla="*/ 1444003 w 1597799"/>
                <a:gd name="connsiteY0" fmla="*/ 0 h 457948"/>
                <a:gd name="connsiteX1" fmla="*/ 0 w 1597799"/>
                <a:gd name="connsiteY1" fmla="*/ 403814 h 457948"/>
                <a:gd name="connsiteX2" fmla="*/ 177973 w 1597799"/>
                <a:gd name="connsiteY2" fmla="*/ 457948 h 457948"/>
                <a:gd name="connsiteX3" fmla="*/ 1597799 w 1597799"/>
                <a:gd name="connsiteY3" fmla="*/ 46569 h 457948"/>
                <a:gd name="connsiteX4" fmla="*/ 1444003 w 1597799"/>
                <a:gd name="connsiteY4" fmla="*/ 0 h 457948"/>
                <a:gd name="connsiteX0" fmla="*/ 1425076 w 1597799"/>
                <a:gd name="connsiteY0" fmla="*/ 0 h 467960"/>
                <a:gd name="connsiteX1" fmla="*/ 0 w 1597799"/>
                <a:gd name="connsiteY1" fmla="*/ 413826 h 467960"/>
                <a:gd name="connsiteX2" fmla="*/ 177973 w 1597799"/>
                <a:gd name="connsiteY2" fmla="*/ 467960 h 467960"/>
                <a:gd name="connsiteX3" fmla="*/ 1597799 w 1597799"/>
                <a:gd name="connsiteY3" fmla="*/ 56581 h 467960"/>
                <a:gd name="connsiteX4" fmla="*/ 1425076 w 1597799"/>
                <a:gd name="connsiteY4" fmla="*/ 0 h 467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7799" h="467960">
                  <a:moveTo>
                    <a:pt x="1425076" y="0"/>
                  </a:moveTo>
                  <a:lnTo>
                    <a:pt x="0" y="413826"/>
                  </a:lnTo>
                  <a:lnTo>
                    <a:pt x="177973" y="467960"/>
                  </a:lnTo>
                  <a:lnTo>
                    <a:pt x="1597799" y="56581"/>
                  </a:lnTo>
                  <a:lnTo>
                    <a:pt x="1425076" y="0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alpha val="80000"/>
                    <a:lumMod val="0"/>
                  </a:schemeClr>
                </a:gs>
                <a:gs pos="53000">
                  <a:schemeClr val="tx2">
                    <a:lumMod val="50000"/>
                    <a:alpha val="75000"/>
                  </a:schemeClr>
                </a:gs>
                <a:gs pos="100000">
                  <a:schemeClr val="tx2">
                    <a:lumMod val="50000"/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C4AB9757-0FF0-47B0-A5E6-56BD52258B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0"/>
          <a:stretch/>
        </p:blipFill>
        <p:spPr>
          <a:xfrm>
            <a:off x="0" y="18056"/>
            <a:ext cx="12207998" cy="5940207"/>
          </a:xfrm>
          <a:prstGeom prst="rect">
            <a:avLst/>
          </a:prstGeom>
        </p:spPr>
      </p:pic>
      <p:sp>
        <p:nvSpPr>
          <p:cNvPr id="25" name="Rectangle 9">
            <a:extLst>
              <a:ext uri="{FF2B5EF4-FFF2-40B4-BE49-F238E27FC236}">
                <a16:creationId xmlns:a16="http://schemas.microsoft.com/office/drawing/2014/main" id="{5C5A5812-12BC-4607-BE99-75B7C2885410}"/>
              </a:ext>
            </a:extLst>
          </p:cNvPr>
          <p:cNvSpPr/>
          <p:nvPr/>
        </p:nvSpPr>
        <p:spPr>
          <a:xfrm>
            <a:off x="6380702" y="3917985"/>
            <a:ext cx="3066508" cy="2918914"/>
          </a:xfrm>
          <a:prstGeom prst="rect">
            <a:avLst/>
          </a:prstGeom>
          <a:solidFill>
            <a:srgbClr val="9C0F5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 defTabSz="914400">
              <a:defRPr/>
            </a:pPr>
            <a:r>
              <a:rPr lang="es-ES" sz="20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Enfoque a la medición de tiempos y movimientos en todos los procesos. </a:t>
            </a:r>
            <a:endParaRPr kumimoji="0" lang="es-MX" sz="20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Rectangle 8">
            <a:extLst>
              <a:ext uri="{FF2B5EF4-FFF2-40B4-BE49-F238E27FC236}">
                <a16:creationId xmlns:a16="http://schemas.microsoft.com/office/drawing/2014/main" id="{FC5195DA-F0CA-44B6-85D4-C786E8D5687A}"/>
              </a:ext>
            </a:extLst>
          </p:cNvPr>
          <p:cNvSpPr/>
          <p:nvPr/>
        </p:nvSpPr>
        <p:spPr>
          <a:xfrm>
            <a:off x="3082505" y="3903965"/>
            <a:ext cx="3298196" cy="2942312"/>
          </a:xfrm>
          <a:prstGeom prst="rect">
            <a:avLst/>
          </a:prstGeom>
          <a:solidFill>
            <a:srgbClr val="60047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 defTabSz="914400">
              <a:defRPr/>
            </a:pPr>
            <a:r>
              <a:rPr lang="es-ES" sz="20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Conocimientos básicos en la documentación de procesos: elaboración de procesos, diagramas de flujo, narrativas, procedimientos y perfiles de puesto. </a:t>
            </a:r>
            <a:endParaRPr lang="es-MX" sz="2000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7">
            <a:extLst>
              <a:ext uri="{FF2B5EF4-FFF2-40B4-BE49-F238E27FC236}">
                <a16:creationId xmlns:a16="http://schemas.microsoft.com/office/drawing/2014/main" id="{4CB7441E-B6D1-4A67-9CA0-F7CDAE31425F}"/>
              </a:ext>
            </a:extLst>
          </p:cNvPr>
          <p:cNvSpPr/>
          <p:nvPr/>
        </p:nvSpPr>
        <p:spPr>
          <a:xfrm>
            <a:off x="15996" y="3897630"/>
            <a:ext cx="3066510" cy="2942313"/>
          </a:xfrm>
          <a:prstGeom prst="rect">
            <a:avLst/>
          </a:prstGeom>
          <a:solidFill>
            <a:srgbClr val="160A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</a:t>
            </a:r>
            <a:r>
              <a:rPr lang="en-US" sz="20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0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analítico</a:t>
            </a:r>
            <a:r>
              <a:rPr lang="en-US" sz="20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kern="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proactivo</a:t>
            </a:r>
            <a:r>
              <a:rPr lang="en-US" sz="20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000" kern="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organizado</a:t>
            </a:r>
            <a:r>
              <a:rPr lang="en-US" sz="20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14400">
              <a:defRPr/>
            </a:pPr>
            <a:r>
              <a:rPr lang="es-MX" sz="20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Excelente vocabulario,</a:t>
            </a:r>
          </a:p>
          <a:p>
            <a:pPr lvl="0" algn="ctr" defTabSz="914400">
              <a:defRPr/>
            </a:pPr>
            <a:r>
              <a:rPr lang="es-MX" sz="20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ortografía y redacción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5" name="Picture 3">
            <a:extLst>
              <a:ext uri="{FF2B5EF4-FFF2-40B4-BE49-F238E27FC236}">
                <a16:creationId xmlns:a16="http://schemas.microsoft.com/office/drawing/2014/main" id="{133307EA-5E03-4047-81DB-3E4E9BEAF93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8596"/>
          <a:stretch/>
        </p:blipFill>
        <p:spPr>
          <a:xfrm>
            <a:off x="15999" y="3897631"/>
            <a:ext cx="12191999" cy="272578"/>
          </a:xfrm>
          <a:prstGeom prst="rect">
            <a:avLst/>
          </a:prstGeom>
        </p:spPr>
      </p:pic>
      <p:sp>
        <p:nvSpPr>
          <p:cNvPr id="39" name="Rectangle 8">
            <a:extLst>
              <a:ext uri="{FF2B5EF4-FFF2-40B4-BE49-F238E27FC236}">
                <a16:creationId xmlns:a16="http://schemas.microsoft.com/office/drawing/2014/main" id="{77699E2D-8D6B-4DF1-AC39-4C39834E28F4}"/>
              </a:ext>
            </a:extLst>
          </p:cNvPr>
          <p:cNvSpPr/>
          <p:nvPr/>
        </p:nvSpPr>
        <p:spPr>
          <a:xfrm>
            <a:off x="9447211" y="3917985"/>
            <a:ext cx="2741613" cy="2929912"/>
          </a:xfrm>
          <a:prstGeom prst="rect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Conocimientos básicos de Visio Microsoft y paquetería Office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7FA6F9C-2413-4C87-9034-4716F9F36AE5}"/>
              </a:ext>
            </a:extLst>
          </p:cNvPr>
          <p:cNvSpPr txBox="1"/>
          <p:nvPr/>
        </p:nvSpPr>
        <p:spPr>
          <a:xfrm>
            <a:off x="15996" y="2021176"/>
            <a:ext cx="44682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chemeClr val="bg1"/>
                </a:solidFill>
              </a:rPr>
              <a:t>Perfil buscado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1447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67">
            <a:extLst>
              <a:ext uri="{FF2B5EF4-FFF2-40B4-BE49-F238E27FC236}">
                <a16:creationId xmlns:a16="http://schemas.microsoft.com/office/drawing/2014/main" id="{5970E301-CF7B-411A-BDCC-D72D045195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8596"/>
          <a:stretch/>
        </p:blipFill>
        <p:spPr>
          <a:xfrm flipH="1">
            <a:off x="250038" y="5482669"/>
            <a:ext cx="10042365" cy="240844"/>
          </a:xfrm>
          <a:prstGeom prst="rect">
            <a:avLst/>
          </a:prstGeom>
          <a:ln>
            <a:noFill/>
          </a:ln>
        </p:spPr>
      </p:pic>
      <p:grpSp>
        <p:nvGrpSpPr>
          <p:cNvPr id="52" name="Group 63">
            <a:extLst>
              <a:ext uri="{FF2B5EF4-FFF2-40B4-BE49-F238E27FC236}">
                <a16:creationId xmlns:a16="http://schemas.microsoft.com/office/drawing/2014/main" id="{FC8E8E72-FDA1-42B6-8B95-4B1DE567397E}"/>
              </a:ext>
            </a:extLst>
          </p:cNvPr>
          <p:cNvGrpSpPr/>
          <p:nvPr/>
        </p:nvGrpSpPr>
        <p:grpSpPr>
          <a:xfrm>
            <a:off x="325202" y="4265933"/>
            <a:ext cx="10085485" cy="1127761"/>
            <a:chOff x="6478144" y="4969239"/>
            <a:chExt cx="5713854" cy="1127761"/>
          </a:xfrm>
        </p:grpSpPr>
        <p:sp>
          <p:nvSpPr>
            <p:cNvPr id="53" name="Rectangle 11">
              <a:extLst>
                <a:ext uri="{FF2B5EF4-FFF2-40B4-BE49-F238E27FC236}">
                  <a16:creationId xmlns:a16="http://schemas.microsoft.com/office/drawing/2014/main" id="{A48AE4BD-D4B8-49E3-891E-0AD7DE621D7D}"/>
                </a:ext>
              </a:extLst>
            </p:cNvPr>
            <p:cNvSpPr/>
            <p:nvPr/>
          </p:nvSpPr>
          <p:spPr>
            <a:xfrm>
              <a:off x="6478144" y="4969239"/>
              <a:ext cx="5713854" cy="1127761"/>
            </a:xfrm>
            <a:prstGeom prst="rect">
              <a:avLst/>
            </a:prstGeom>
            <a:solidFill>
              <a:srgbClr val="C91B2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ectangle 20">
              <a:extLst>
                <a:ext uri="{FF2B5EF4-FFF2-40B4-BE49-F238E27FC236}">
                  <a16:creationId xmlns:a16="http://schemas.microsoft.com/office/drawing/2014/main" id="{2CAEF04B-6269-442E-9938-D1521FEFEB72}"/>
                </a:ext>
              </a:extLst>
            </p:cNvPr>
            <p:cNvSpPr/>
            <p:nvPr/>
          </p:nvSpPr>
          <p:spPr>
            <a:xfrm>
              <a:off x="6631807" y="5279596"/>
              <a:ext cx="349728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0" i="0" u="none" strike="noStrike" kern="0" cap="none" spc="0" normalizeH="0" baseline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Propuesta de optimización en tiempos y procesos.</a:t>
              </a:r>
            </a:p>
          </p:txBody>
        </p:sp>
      </p:grpSp>
      <p:grpSp>
        <p:nvGrpSpPr>
          <p:cNvPr id="58" name="Group 62">
            <a:extLst>
              <a:ext uri="{FF2B5EF4-FFF2-40B4-BE49-F238E27FC236}">
                <a16:creationId xmlns:a16="http://schemas.microsoft.com/office/drawing/2014/main" id="{57FE6400-8253-45DA-B692-D988E6ECE162}"/>
              </a:ext>
            </a:extLst>
          </p:cNvPr>
          <p:cNvGrpSpPr/>
          <p:nvPr/>
        </p:nvGrpSpPr>
        <p:grpSpPr>
          <a:xfrm>
            <a:off x="325202" y="3143118"/>
            <a:ext cx="10085488" cy="1127761"/>
            <a:chOff x="6478144" y="3841480"/>
            <a:chExt cx="5713854" cy="1127761"/>
          </a:xfrm>
        </p:grpSpPr>
        <p:sp>
          <p:nvSpPr>
            <p:cNvPr id="60" name="Rectangle 10">
              <a:extLst>
                <a:ext uri="{FF2B5EF4-FFF2-40B4-BE49-F238E27FC236}">
                  <a16:creationId xmlns:a16="http://schemas.microsoft.com/office/drawing/2014/main" id="{B47DB62D-60C6-4CEF-B76B-7A548AC41658}"/>
                </a:ext>
              </a:extLst>
            </p:cNvPr>
            <p:cNvSpPr/>
            <p:nvPr/>
          </p:nvSpPr>
          <p:spPr>
            <a:xfrm>
              <a:off x="6478144" y="3841480"/>
              <a:ext cx="5713854" cy="1127761"/>
            </a:xfrm>
            <a:prstGeom prst="rect">
              <a:avLst/>
            </a:prstGeom>
            <a:solidFill>
              <a:srgbClr val="9C0F5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Rectangle 19">
              <a:extLst>
                <a:ext uri="{FF2B5EF4-FFF2-40B4-BE49-F238E27FC236}">
                  <a16:creationId xmlns:a16="http://schemas.microsoft.com/office/drawing/2014/main" id="{E8F2A67C-B266-4A27-8CEB-B62D91363151}"/>
                </a:ext>
              </a:extLst>
            </p:cNvPr>
            <p:cNvSpPr/>
            <p:nvPr/>
          </p:nvSpPr>
          <p:spPr>
            <a:xfrm>
              <a:off x="6634711" y="3984323"/>
              <a:ext cx="521675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0" i="0" u="none" strike="noStrike" kern="0" cap="none" spc="0" normalizeH="0" baseline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Levantamiento de información con usuarios, elaboración de documentación de procesos a partir de entrevistas y con la documentación previa que exista. </a:t>
              </a:r>
            </a:p>
          </p:txBody>
        </p:sp>
      </p:grpSp>
      <p:pic>
        <p:nvPicPr>
          <p:cNvPr id="59" name="Picture 66">
            <a:extLst>
              <a:ext uri="{FF2B5EF4-FFF2-40B4-BE49-F238E27FC236}">
                <a16:creationId xmlns:a16="http://schemas.microsoft.com/office/drawing/2014/main" id="{D07646B4-1B27-4676-AF66-98237461FA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8596"/>
          <a:stretch/>
        </p:blipFill>
        <p:spPr>
          <a:xfrm flipH="1">
            <a:off x="325199" y="4265933"/>
            <a:ext cx="10085488" cy="240844"/>
          </a:xfrm>
          <a:prstGeom prst="rect">
            <a:avLst/>
          </a:prstGeom>
          <a:ln>
            <a:noFill/>
          </a:ln>
        </p:spPr>
      </p:pic>
      <p:grpSp>
        <p:nvGrpSpPr>
          <p:cNvPr id="72" name="Group 61">
            <a:extLst>
              <a:ext uri="{FF2B5EF4-FFF2-40B4-BE49-F238E27FC236}">
                <a16:creationId xmlns:a16="http://schemas.microsoft.com/office/drawing/2014/main" id="{E197C64D-71CB-413F-B82D-0541D78B7042}"/>
              </a:ext>
            </a:extLst>
          </p:cNvPr>
          <p:cNvGrpSpPr/>
          <p:nvPr/>
        </p:nvGrpSpPr>
        <p:grpSpPr>
          <a:xfrm>
            <a:off x="325202" y="2016607"/>
            <a:ext cx="10078841" cy="1127761"/>
            <a:chOff x="6478144" y="2713720"/>
            <a:chExt cx="5713855" cy="1127761"/>
          </a:xfrm>
        </p:grpSpPr>
        <p:sp>
          <p:nvSpPr>
            <p:cNvPr id="74" name="Rectangle 9">
              <a:extLst>
                <a:ext uri="{FF2B5EF4-FFF2-40B4-BE49-F238E27FC236}">
                  <a16:creationId xmlns:a16="http://schemas.microsoft.com/office/drawing/2014/main" id="{B810A204-BB3F-4694-990B-DEBC88FC585A}"/>
                </a:ext>
              </a:extLst>
            </p:cNvPr>
            <p:cNvSpPr/>
            <p:nvPr/>
          </p:nvSpPr>
          <p:spPr>
            <a:xfrm>
              <a:off x="6478144" y="2713720"/>
              <a:ext cx="5713855" cy="1127761"/>
            </a:xfrm>
            <a:prstGeom prst="rect">
              <a:avLst/>
            </a:prstGeom>
            <a:solidFill>
              <a:srgbClr val="60047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6" name="Rectangle 18">
              <a:extLst>
                <a:ext uri="{FF2B5EF4-FFF2-40B4-BE49-F238E27FC236}">
                  <a16:creationId xmlns:a16="http://schemas.microsoft.com/office/drawing/2014/main" id="{459240B8-1E5E-49F6-A7BD-5957ABA0FA35}"/>
                </a:ext>
              </a:extLst>
            </p:cNvPr>
            <p:cNvSpPr/>
            <p:nvPr/>
          </p:nvSpPr>
          <p:spPr>
            <a:xfrm>
              <a:off x="6641591" y="3075249"/>
              <a:ext cx="47882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0" i="0" u="none" strike="noStrike" kern="0" cap="none" spc="0" normalizeH="0" baseline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Construcción de modelos para proyección de tiempos por cliente.</a:t>
              </a:r>
            </a:p>
          </p:txBody>
        </p:sp>
      </p:grpSp>
      <p:pic>
        <p:nvPicPr>
          <p:cNvPr id="73" name="Picture 65">
            <a:extLst>
              <a:ext uri="{FF2B5EF4-FFF2-40B4-BE49-F238E27FC236}">
                <a16:creationId xmlns:a16="http://schemas.microsoft.com/office/drawing/2014/main" id="{C3B63FBE-B9BF-460F-86B7-73F994C4D2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8596"/>
          <a:stretch/>
        </p:blipFill>
        <p:spPr>
          <a:xfrm flipH="1">
            <a:off x="250038" y="3213958"/>
            <a:ext cx="10078839" cy="240844"/>
          </a:xfrm>
          <a:prstGeom prst="rect">
            <a:avLst/>
          </a:prstGeom>
          <a:ln>
            <a:noFill/>
          </a:ln>
        </p:spPr>
      </p:pic>
      <p:grpSp>
        <p:nvGrpSpPr>
          <p:cNvPr id="87" name="Group 72">
            <a:extLst>
              <a:ext uri="{FF2B5EF4-FFF2-40B4-BE49-F238E27FC236}">
                <a16:creationId xmlns:a16="http://schemas.microsoft.com/office/drawing/2014/main" id="{13CEB2C6-E864-4636-AA9D-208B537EB6D1}"/>
              </a:ext>
            </a:extLst>
          </p:cNvPr>
          <p:cNvGrpSpPr/>
          <p:nvPr/>
        </p:nvGrpSpPr>
        <p:grpSpPr>
          <a:xfrm>
            <a:off x="325202" y="960120"/>
            <a:ext cx="10085491" cy="1370029"/>
            <a:chOff x="6478144" y="1585959"/>
            <a:chExt cx="5713855" cy="1370029"/>
          </a:xfrm>
        </p:grpSpPr>
        <p:grpSp>
          <p:nvGrpSpPr>
            <p:cNvPr id="88" name="Group 60">
              <a:extLst>
                <a:ext uri="{FF2B5EF4-FFF2-40B4-BE49-F238E27FC236}">
                  <a16:creationId xmlns:a16="http://schemas.microsoft.com/office/drawing/2014/main" id="{7E1F927D-76DA-41F4-B432-B158F276876C}"/>
                </a:ext>
              </a:extLst>
            </p:cNvPr>
            <p:cNvGrpSpPr/>
            <p:nvPr/>
          </p:nvGrpSpPr>
          <p:grpSpPr>
            <a:xfrm>
              <a:off x="6478144" y="1585959"/>
              <a:ext cx="5713855" cy="1127761"/>
              <a:chOff x="6478144" y="1585959"/>
              <a:chExt cx="5713855" cy="1127761"/>
            </a:xfrm>
          </p:grpSpPr>
          <p:sp>
            <p:nvSpPr>
              <p:cNvPr id="90" name="Rectangle 8">
                <a:extLst>
                  <a:ext uri="{FF2B5EF4-FFF2-40B4-BE49-F238E27FC236}">
                    <a16:creationId xmlns:a16="http://schemas.microsoft.com/office/drawing/2014/main" id="{7988368B-E823-426F-B711-0A73170A64AE}"/>
                  </a:ext>
                </a:extLst>
              </p:cNvPr>
              <p:cNvSpPr/>
              <p:nvPr/>
            </p:nvSpPr>
            <p:spPr>
              <a:xfrm>
                <a:off x="6478144" y="1585959"/>
                <a:ext cx="5713855" cy="1127761"/>
              </a:xfrm>
              <a:prstGeom prst="rect">
                <a:avLst/>
              </a:prstGeom>
              <a:solidFill>
                <a:srgbClr val="160A4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2" name="Rectangle 17">
                <a:extLst>
                  <a:ext uri="{FF2B5EF4-FFF2-40B4-BE49-F238E27FC236}">
                    <a16:creationId xmlns:a16="http://schemas.microsoft.com/office/drawing/2014/main" id="{C6313E8B-2621-4A08-A715-03416EC3ED54}"/>
                  </a:ext>
                </a:extLst>
              </p:cNvPr>
              <p:cNvSpPr/>
              <p:nvPr/>
            </p:nvSpPr>
            <p:spPr>
              <a:xfrm>
                <a:off x="6634711" y="1785356"/>
                <a:ext cx="479181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Medición de tiempos en </a:t>
                </a:r>
                <a:r>
                  <a:rPr kumimoji="0" lang="es-MX" sz="1800" b="0" i="0" u="none" strike="noStrike" kern="0" cap="none" spc="0" normalizeH="0" baseline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los</a:t>
                </a:r>
                <a:r>
                  <a:rPr kumimoji="0" lang="es-MX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procesos actuales de los centros de distribución, generación de base de datos, análisis de información y reporte de resultados. </a:t>
                </a:r>
              </a:p>
            </p:txBody>
          </p:sp>
          <p:grpSp>
            <p:nvGrpSpPr>
              <p:cNvPr id="93" name="Group 4">
                <a:extLst>
                  <a:ext uri="{FF2B5EF4-FFF2-40B4-BE49-F238E27FC236}">
                    <a16:creationId xmlns:a16="http://schemas.microsoft.com/office/drawing/2014/main" id="{A95D7A01-3CBA-46D1-B47B-923865F9F74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086976" y="2228965"/>
                <a:ext cx="26258" cy="42823"/>
                <a:chOff x="2502" y="1750"/>
                <a:chExt cx="149" cy="243"/>
              </a:xfrm>
              <a:solidFill>
                <a:sysClr val="window" lastClr="FFFFFF"/>
              </a:solidFill>
            </p:grpSpPr>
            <p:sp>
              <p:nvSpPr>
                <p:cNvPr id="94" name="Freeform 6">
                  <a:extLst>
                    <a:ext uri="{FF2B5EF4-FFF2-40B4-BE49-F238E27FC236}">
                      <a16:creationId xmlns:a16="http://schemas.microsoft.com/office/drawing/2014/main" id="{945F8F42-249F-429F-B01B-065B0255EE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03" y="1750"/>
                  <a:ext cx="148" cy="243"/>
                </a:xfrm>
                <a:custGeom>
                  <a:avLst/>
                  <a:gdLst>
                    <a:gd name="T0" fmla="*/ 0 w 298"/>
                    <a:gd name="T1" fmla="*/ 0 h 487"/>
                    <a:gd name="T2" fmla="*/ 63 w 298"/>
                    <a:gd name="T3" fmla="*/ 17 h 487"/>
                    <a:gd name="T4" fmla="*/ 124 w 298"/>
                    <a:gd name="T5" fmla="*/ 38 h 487"/>
                    <a:gd name="T6" fmla="*/ 184 w 298"/>
                    <a:gd name="T7" fmla="*/ 65 h 487"/>
                    <a:gd name="T8" fmla="*/ 210 w 298"/>
                    <a:gd name="T9" fmla="*/ 80 h 487"/>
                    <a:gd name="T10" fmla="*/ 235 w 298"/>
                    <a:gd name="T11" fmla="*/ 96 h 487"/>
                    <a:gd name="T12" fmla="*/ 257 w 298"/>
                    <a:gd name="T13" fmla="*/ 118 h 487"/>
                    <a:gd name="T14" fmla="*/ 273 w 298"/>
                    <a:gd name="T15" fmla="*/ 139 h 487"/>
                    <a:gd name="T16" fmla="*/ 285 w 298"/>
                    <a:gd name="T17" fmla="*/ 164 h 487"/>
                    <a:gd name="T18" fmla="*/ 293 w 298"/>
                    <a:gd name="T19" fmla="*/ 191 h 487"/>
                    <a:gd name="T20" fmla="*/ 298 w 298"/>
                    <a:gd name="T21" fmla="*/ 229 h 487"/>
                    <a:gd name="T22" fmla="*/ 296 w 298"/>
                    <a:gd name="T23" fmla="*/ 268 h 487"/>
                    <a:gd name="T24" fmla="*/ 288 w 298"/>
                    <a:gd name="T25" fmla="*/ 306 h 487"/>
                    <a:gd name="T26" fmla="*/ 271 w 298"/>
                    <a:gd name="T27" fmla="*/ 343 h 487"/>
                    <a:gd name="T28" fmla="*/ 250 w 298"/>
                    <a:gd name="T29" fmla="*/ 376 h 487"/>
                    <a:gd name="T30" fmla="*/ 222 w 298"/>
                    <a:gd name="T31" fmla="*/ 404 h 487"/>
                    <a:gd name="T32" fmla="*/ 189 w 298"/>
                    <a:gd name="T33" fmla="*/ 427 h 487"/>
                    <a:gd name="T34" fmla="*/ 154 w 298"/>
                    <a:gd name="T35" fmla="*/ 445 h 487"/>
                    <a:gd name="T36" fmla="*/ 116 w 298"/>
                    <a:gd name="T37" fmla="*/ 460 h 487"/>
                    <a:gd name="T38" fmla="*/ 78 w 298"/>
                    <a:gd name="T39" fmla="*/ 472 h 487"/>
                    <a:gd name="T40" fmla="*/ 38 w 298"/>
                    <a:gd name="T41" fmla="*/ 480 h 487"/>
                    <a:gd name="T42" fmla="*/ 0 w 298"/>
                    <a:gd name="T43" fmla="*/ 487 h 487"/>
                    <a:gd name="T44" fmla="*/ 0 w 298"/>
                    <a:gd name="T45" fmla="*/ 0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98" h="487">
                      <a:moveTo>
                        <a:pt x="0" y="0"/>
                      </a:moveTo>
                      <a:lnTo>
                        <a:pt x="63" y="17"/>
                      </a:lnTo>
                      <a:lnTo>
                        <a:pt x="124" y="38"/>
                      </a:lnTo>
                      <a:lnTo>
                        <a:pt x="184" y="65"/>
                      </a:lnTo>
                      <a:lnTo>
                        <a:pt x="210" y="80"/>
                      </a:lnTo>
                      <a:lnTo>
                        <a:pt x="235" y="96"/>
                      </a:lnTo>
                      <a:lnTo>
                        <a:pt x="257" y="118"/>
                      </a:lnTo>
                      <a:lnTo>
                        <a:pt x="273" y="139"/>
                      </a:lnTo>
                      <a:lnTo>
                        <a:pt x="285" y="164"/>
                      </a:lnTo>
                      <a:lnTo>
                        <a:pt x="293" y="191"/>
                      </a:lnTo>
                      <a:lnTo>
                        <a:pt x="298" y="229"/>
                      </a:lnTo>
                      <a:lnTo>
                        <a:pt x="296" y="268"/>
                      </a:lnTo>
                      <a:lnTo>
                        <a:pt x="288" y="306"/>
                      </a:lnTo>
                      <a:lnTo>
                        <a:pt x="271" y="343"/>
                      </a:lnTo>
                      <a:lnTo>
                        <a:pt x="250" y="376"/>
                      </a:lnTo>
                      <a:lnTo>
                        <a:pt x="222" y="404"/>
                      </a:lnTo>
                      <a:lnTo>
                        <a:pt x="189" y="427"/>
                      </a:lnTo>
                      <a:lnTo>
                        <a:pt x="154" y="445"/>
                      </a:lnTo>
                      <a:lnTo>
                        <a:pt x="116" y="460"/>
                      </a:lnTo>
                      <a:lnTo>
                        <a:pt x="78" y="472"/>
                      </a:lnTo>
                      <a:lnTo>
                        <a:pt x="38" y="480"/>
                      </a:lnTo>
                      <a:lnTo>
                        <a:pt x="0" y="48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Freeform 9">
                  <a:extLst>
                    <a:ext uri="{FF2B5EF4-FFF2-40B4-BE49-F238E27FC236}">
                      <a16:creationId xmlns:a16="http://schemas.microsoft.com/office/drawing/2014/main" id="{8E44B76C-CD13-4198-8588-327F195DA0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02" y="1923"/>
                  <a:ext cx="0" cy="1"/>
                </a:xfrm>
                <a:custGeom>
                  <a:avLst/>
                  <a:gdLst>
                    <a:gd name="T0" fmla="*/ 2 w 2"/>
                    <a:gd name="T1" fmla="*/ 0 h 3"/>
                    <a:gd name="T2" fmla="*/ 2 w 2"/>
                    <a:gd name="T3" fmla="*/ 2 h 3"/>
                    <a:gd name="T4" fmla="*/ 0 w 2"/>
                    <a:gd name="T5" fmla="*/ 3 h 3"/>
                    <a:gd name="T6" fmla="*/ 2 w 2"/>
                    <a:gd name="T7" fmla="*/ 2 h 3"/>
                    <a:gd name="T8" fmla="*/ 2 w 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3">
                      <a:moveTo>
                        <a:pt x="2" y="0"/>
                      </a:move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pic>
          <p:nvPicPr>
            <p:cNvPr id="89" name="Picture 64">
              <a:extLst>
                <a:ext uri="{FF2B5EF4-FFF2-40B4-BE49-F238E27FC236}">
                  <a16:creationId xmlns:a16="http://schemas.microsoft.com/office/drawing/2014/main" id="{98649620-17DA-4B2A-B05B-9E5B1086EC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38596"/>
            <a:stretch/>
          </p:blipFill>
          <p:spPr>
            <a:xfrm flipH="1">
              <a:off x="6478144" y="2715144"/>
              <a:ext cx="5713854" cy="24084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8" name="CuadroTexto 97">
            <a:extLst>
              <a:ext uri="{FF2B5EF4-FFF2-40B4-BE49-F238E27FC236}">
                <a16:creationId xmlns:a16="http://schemas.microsoft.com/office/drawing/2014/main" id="{EECA65B3-B977-4538-8E63-5698994A0A9A}"/>
              </a:ext>
            </a:extLst>
          </p:cNvPr>
          <p:cNvSpPr txBox="1"/>
          <p:nvPr/>
        </p:nvSpPr>
        <p:spPr>
          <a:xfrm>
            <a:off x="286875" y="122298"/>
            <a:ext cx="7305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/>
              <a:t>Principales funciones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182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slidemodel.com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79B7"/>
      </a:accent1>
      <a:accent2>
        <a:srgbClr val="019ADD"/>
      </a:accent2>
      <a:accent3>
        <a:srgbClr val="6BC2ED"/>
      </a:accent3>
      <a:accent4>
        <a:srgbClr val="A7CCDF"/>
      </a:accent4>
      <a:accent5>
        <a:srgbClr val="595959"/>
      </a:accent5>
      <a:accent6>
        <a:srgbClr val="3F3F3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Violate Vibrant">
      <a:dk1>
        <a:sysClr val="windowText" lastClr="000000"/>
      </a:dk1>
      <a:lt1>
        <a:sysClr val="window" lastClr="FFFFFF"/>
      </a:lt1>
      <a:dk2>
        <a:srgbClr val="34495E"/>
      </a:dk2>
      <a:lt2>
        <a:srgbClr val="E8F3F5"/>
      </a:lt2>
      <a:accent1>
        <a:srgbClr val="160A47"/>
      </a:accent1>
      <a:accent2>
        <a:srgbClr val="60047A"/>
      </a:accent2>
      <a:accent3>
        <a:srgbClr val="9C0F5F"/>
      </a:accent3>
      <a:accent4>
        <a:srgbClr val="C91B26"/>
      </a:accent4>
      <a:accent5>
        <a:srgbClr val="F2671F"/>
      </a:accent5>
      <a:accent6>
        <a:srgbClr val="FAEA23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6213</TotalTime>
  <Words>257</Words>
  <Application>Microsoft Office PowerPoint</Application>
  <PresentationFormat>Personalizado</PresentationFormat>
  <Paragraphs>29</Paragraphs>
  <Slides>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Open Sans</vt:lpstr>
      <vt:lpstr>1_Office Theme</vt:lpstr>
      <vt:lpstr>Custom Design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Leobardo Vazquez</cp:lastModifiedBy>
  <cp:revision>173</cp:revision>
  <dcterms:created xsi:type="dcterms:W3CDTF">2013-09-12T13:05:01Z</dcterms:created>
  <dcterms:modified xsi:type="dcterms:W3CDTF">2018-10-29T23:13:56Z</dcterms:modified>
</cp:coreProperties>
</file>