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21596350" cy="32396113"/>
  <p:notesSz cx="9144000" cy="6858000"/>
  <p:defaultTextStyle>
    <a:defPPr>
      <a:defRPr lang="es-ES_tradnl"/>
    </a:defPPr>
    <a:lvl1pPr marL="0" algn="l" defTabSz="1542639" rtl="0" eaLnBrk="1" latinLnBrk="0" hangingPunct="1">
      <a:defRPr sz="6073" kern="1200">
        <a:solidFill>
          <a:schemeClr val="tx1"/>
        </a:solidFill>
        <a:latin typeface="+mn-lt"/>
        <a:ea typeface="+mn-ea"/>
        <a:cs typeface="+mn-cs"/>
      </a:defRPr>
    </a:lvl1pPr>
    <a:lvl2pPr marL="1542639" algn="l" defTabSz="1542639" rtl="0" eaLnBrk="1" latinLnBrk="0" hangingPunct="1">
      <a:defRPr sz="6073" kern="1200">
        <a:solidFill>
          <a:schemeClr val="tx1"/>
        </a:solidFill>
        <a:latin typeface="+mn-lt"/>
        <a:ea typeface="+mn-ea"/>
        <a:cs typeface="+mn-cs"/>
      </a:defRPr>
    </a:lvl2pPr>
    <a:lvl3pPr marL="3085277" algn="l" defTabSz="1542639" rtl="0" eaLnBrk="1" latinLnBrk="0" hangingPunct="1">
      <a:defRPr sz="6073" kern="1200">
        <a:solidFill>
          <a:schemeClr val="tx1"/>
        </a:solidFill>
        <a:latin typeface="+mn-lt"/>
        <a:ea typeface="+mn-ea"/>
        <a:cs typeface="+mn-cs"/>
      </a:defRPr>
    </a:lvl3pPr>
    <a:lvl4pPr marL="4627916" algn="l" defTabSz="1542639" rtl="0" eaLnBrk="1" latinLnBrk="0" hangingPunct="1">
      <a:defRPr sz="6073" kern="1200">
        <a:solidFill>
          <a:schemeClr val="tx1"/>
        </a:solidFill>
        <a:latin typeface="+mn-lt"/>
        <a:ea typeface="+mn-ea"/>
        <a:cs typeface="+mn-cs"/>
      </a:defRPr>
    </a:lvl4pPr>
    <a:lvl5pPr marL="6170554" algn="l" defTabSz="1542639" rtl="0" eaLnBrk="1" latinLnBrk="0" hangingPunct="1">
      <a:defRPr sz="6073" kern="1200">
        <a:solidFill>
          <a:schemeClr val="tx1"/>
        </a:solidFill>
        <a:latin typeface="+mn-lt"/>
        <a:ea typeface="+mn-ea"/>
        <a:cs typeface="+mn-cs"/>
      </a:defRPr>
    </a:lvl5pPr>
    <a:lvl6pPr marL="7713193" algn="l" defTabSz="1542639" rtl="0" eaLnBrk="1" latinLnBrk="0" hangingPunct="1">
      <a:defRPr sz="6073" kern="1200">
        <a:solidFill>
          <a:schemeClr val="tx1"/>
        </a:solidFill>
        <a:latin typeface="+mn-lt"/>
        <a:ea typeface="+mn-ea"/>
        <a:cs typeface="+mn-cs"/>
      </a:defRPr>
    </a:lvl6pPr>
    <a:lvl7pPr marL="9255831" algn="l" defTabSz="1542639" rtl="0" eaLnBrk="1" latinLnBrk="0" hangingPunct="1">
      <a:defRPr sz="6073" kern="1200">
        <a:solidFill>
          <a:schemeClr val="tx1"/>
        </a:solidFill>
        <a:latin typeface="+mn-lt"/>
        <a:ea typeface="+mn-ea"/>
        <a:cs typeface="+mn-cs"/>
      </a:defRPr>
    </a:lvl7pPr>
    <a:lvl8pPr marL="10798470" algn="l" defTabSz="1542639" rtl="0" eaLnBrk="1" latinLnBrk="0" hangingPunct="1">
      <a:defRPr sz="6073" kern="1200">
        <a:solidFill>
          <a:schemeClr val="tx1"/>
        </a:solidFill>
        <a:latin typeface="+mn-lt"/>
        <a:ea typeface="+mn-ea"/>
        <a:cs typeface="+mn-cs"/>
      </a:defRPr>
    </a:lvl8pPr>
    <a:lvl9pPr marL="12341108" algn="l" defTabSz="1542639" rtl="0" eaLnBrk="1" latinLnBrk="0" hangingPunct="1">
      <a:defRPr sz="60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68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4" d="100"/>
          <a:sy n="24" d="100"/>
        </p:scale>
        <p:origin x="3168" y="-60"/>
      </p:cViewPr>
      <p:guideLst>
        <p:guide orient="horz" pos="10204"/>
        <p:guide pos="68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E6D73-11F6-40AB-8888-4FC600B1F637}" type="datetimeFigureOut">
              <a:rPr lang="es-MX" smtClean="0"/>
              <a:t>02/03/2016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714750" y="514350"/>
            <a:ext cx="17145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48A30-9C11-4CF5-BEA1-AA665F7F7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439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085277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542639" algn="l" defTabSz="3085277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3085277" algn="l" defTabSz="3085277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4627916" algn="l" defTabSz="3085277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6170554" algn="l" defTabSz="3085277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7713193" algn="l" defTabSz="3085277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9255831" algn="l" defTabSz="3085277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10798470" algn="l" defTabSz="3085277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12341108" algn="l" defTabSz="3085277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714750" y="514350"/>
            <a:ext cx="1714500" cy="2571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8A30-9C11-4CF5-BEA1-AA665F7F7F1C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1066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19726" y="10063806"/>
            <a:ext cx="18356898" cy="694416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9453" y="18357797"/>
            <a:ext cx="15117445" cy="82790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39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79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19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59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198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3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7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1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02/03/2016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1781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02/03/2016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548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5657354" y="1297356"/>
            <a:ext cx="4859179" cy="2764168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79818" y="1297356"/>
            <a:ext cx="14217597" cy="2764168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02/03/2016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03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02/03/2016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747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5963" y="20817503"/>
            <a:ext cx="18356898" cy="6434228"/>
          </a:xfrm>
        </p:spPr>
        <p:txBody>
          <a:bodyPr anchor="t"/>
          <a:lstStyle>
            <a:lvl1pPr algn="l">
              <a:defRPr sz="12596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05963" y="13730870"/>
            <a:ext cx="18356898" cy="7086646"/>
          </a:xfrm>
        </p:spPr>
        <p:txBody>
          <a:bodyPr anchor="b"/>
          <a:lstStyle>
            <a:lvl1pPr marL="0" indent="0">
              <a:buNone/>
              <a:defRPr sz="6298">
                <a:solidFill>
                  <a:schemeClr val="tx1">
                    <a:tint val="75000"/>
                  </a:schemeClr>
                </a:solidFill>
              </a:defRPr>
            </a:lvl1pPr>
            <a:lvl2pPr marL="1439769" indent="0">
              <a:buNone/>
              <a:defRPr sz="5668">
                <a:solidFill>
                  <a:schemeClr val="tx1">
                    <a:tint val="75000"/>
                  </a:schemeClr>
                </a:solidFill>
              </a:defRPr>
            </a:lvl2pPr>
            <a:lvl3pPr marL="287953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3pPr>
            <a:lvl4pPr marL="4319306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759074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7198843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8638611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100783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1518148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02/03/2016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9295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9817" y="7559109"/>
            <a:ext cx="9538388" cy="21379936"/>
          </a:xfrm>
        </p:spPr>
        <p:txBody>
          <a:bodyPr/>
          <a:lstStyle>
            <a:lvl1pPr>
              <a:defRPr sz="8817"/>
            </a:lvl1pPr>
            <a:lvl2pPr>
              <a:defRPr sz="7558"/>
            </a:lvl2pPr>
            <a:lvl3pPr>
              <a:defRPr sz="6298"/>
            </a:lvl3pPr>
            <a:lvl4pPr>
              <a:defRPr sz="5668"/>
            </a:lvl4pPr>
            <a:lvl5pPr>
              <a:defRPr sz="5668"/>
            </a:lvl5pPr>
            <a:lvl6pPr>
              <a:defRPr sz="5668"/>
            </a:lvl6pPr>
            <a:lvl7pPr>
              <a:defRPr sz="5668"/>
            </a:lvl7pPr>
            <a:lvl8pPr>
              <a:defRPr sz="5668"/>
            </a:lvl8pPr>
            <a:lvl9pPr>
              <a:defRPr sz="56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978145" y="7559109"/>
            <a:ext cx="9538388" cy="21379936"/>
          </a:xfrm>
        </p:spPr>
        <p:txBody>
          <a:bodyPr/>
          <a:lstStyle>
            <a:lvl1pPr>
              <a:defRPr sz="8817"/>
            </a:lvl1pPr>
            <a:lvl2pPr>
              <a:defRPr sz="7558"/>
            </a:lvl2pPr>
            <a:lvl3pPr>
              <a:defRPr sz="6298"/>
            </a:lvl3pPr>
            <a:lvl4pPr>
              <a:defRPr sz="5668"/>
            </a:lvl4pPr>
            <a:lvl5pPr>
              <a:defRPr sz="5668"/>
            </a:lvl5pPr>
            <a:lvl6pPr>
              <a:defRPr sz="5668"/>
            </a:lvl6pPr>
            <a:lvl7pPr>
              <a:defRPr sz="5668"/>
            </a:lvl7pPr>
            <a:lvl8pPr>
              <a:defRPr sz="5668"/>
            </a:lvl8pPr>
            <a:lvl9pPr>
              <a:defRPr sz="56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02/03/2016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395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79822" y="7251631"/>
            <a:ext cx="9542138" cy="3022135"/>
          </a:xfrm>
        </p:spPr>
        <p:txBody>
          <a:bodyPr anchor="b"/>
          <a:lstStyle>
            <a:lvl1pPr marL="0" indent="0">
              <a:buNone/>
              <a:defRPr sz="7558" b="1"/>
            </a:lvl1pPr>
            <a:lvl2pPr marL="1439769" indent="0">
              <a:buNone/>
              <a:defRPr sz="6298" b="1"/>
            </a:lvl2pPr>
            <a:lvl3pPr marL="2879537" indent="0">
              <a:buNone/>
              <a:defRPr sz="5668" b="1"/>
            </a:lvl3pPr>
            <a:lvl4pPr marL="4319306" indent="0">
              <a:buNone/>
              <a:defRPr sz="5039" b="1"/>
            </a:lvl4pPr>
            <a:lvl5pPr marL="5759074" indent="0">
              <a:buNone/>
              <a:defRPr sz="5039" b="1"/>
            </a:lvl5pPr>
            <a:lvl6pPr marL="7198843" indent="0">
              <a:buNone/>
              <a:defRPr sz="5039" b="1"/>
            </a:lvl6pPr>
            <a:lvl7pPr marL="8638611" indent="0">
              <a:buNone/>
              <a:defRPr sz="5039" b="1"/>
            </a:lvl7pPr>
            <a:lvl8pPr marL="10078380" indent="0">
              <a:buNone/>
              <a:defRPr sz="5039" b="1"/>
            </a:lvl8pPr>
            <a:lvl9pPr marL="11518148" indent="0">
              <a:buNone/>
              <a:defRPr sz="503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79822" y="10273766"/>
            <a:ext cx="9542138" cy="18665263"/>
          </a:xfrm>
        </p:spPr>
        <p:txBody>
          <a:bodyPr/>
          <a:lstStyle>
            <a:lvl1pPr>
              <a:defRPr sz="7558"/>
            </a:lvl1pPr>
            <a:lvl2pPr>
              <a:defRPr sz="6298"/>
            </a:lvl2pPr>
            <a:lvl3pPr>
              <a:defRPr sz="5668"/>
            </a:lvl3pPr>
            <a:lvl4pPr>
              <a:defRPr sz="5039"/>
            </a:lvl4pPr>
            <a:lvl5pPr>
              <a:defRPr sz="5039"/>
            </a:lvl5pPr>
            <a:lvl6pPr>
              <a:defRPr sz="5039"/>
            </a:lvl6pPr>
            <a:lvl7pPr>
              <a:defRPr sz="5039"/>
            </a:lvl7pPr>
            <a:lvl8pPr>
              <a:defRPr sz="5039"/>
            </a:lvl8pPr>
            <a:lvl9pPr>
              <a:defRPr sz="50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0970658" y="7251631"/>
            <a:ext cx="9545886" cy="3022135"/>
          </a:xfrm>
        </p:spPr>
        <p:txBody>
          <a:bodyPr anchor="b"/>
          <a:lstStyle>
            <a:lvl1pPr marL="0" indent="0">
              <a:buNone/>
              <a:defRPr sz="7558" b="1"/>
            </a:lvl1pPr>
            <a:lvl2pPr marL="1439769" indent="0">
              <a:buNone/>
              <a:defRPr sz="6298" b="1"/>
            </a:lvl2pPr>
            <a:lvl3pPr marL="2879537" indent="0">
              <a:buNone/>
              <a:defRPr sz="5668" b="1"/>
            </a:lvl3pPr>
            <a:lvl4pPr marL="4319306" indent="0">
              <a:buNone/>
              <a:defRPr sz="5039" b="1"/>
            </a:lvl4pPr>
            <a:lvl5pPr marL="5759074" indent="0">
              <a:buNone/>
              <a:defRPr sz="5039" b="1"/>
            </a:lvl5pPr>
            <a:lvl6pPr marL="7198843" indent="0">
              <a:buNone/>
              <a:defRPr sz="5039" b="1"/>
            </a:lvl6pPr>
            <a:lvl7pPr marL="8638611" indent="0">
              <a:buNone/>
              <a:defRPr sz="5039" b="1"/>
            </a:lvl7pPr>
            <a:lvl8pPr marL="10078380" indent="0">
              <a:buNone/>
              <a:defRPr sz="5039" b="1"/>
            </a:lvl8pPr>
            <a:lvl9pPr marL="11518148" indent="0">
              <a:buNone/>
              <a:defRPr sz="503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0970658" y="10273766"/>
            <a:ext cx="9545886" cy="18665263"/>
          </a:xfrm>
        </p:spPr>
        <p:txBody>
          <a:bodyPr/>
          <a:lstStyle>
            <a:lvl1pPr>
              <a:defRPr sz="7558"/>
            </a:lvl1pPr>
            <a:lvl2pPr>
              <a:defRPr sz="6298"/>
            </a:lvl2pPr>
            <a:lvl3pPr>
              <a:defRPr sz="5668"/>
            </a:lvl3pPr>
            <a:lvl4pPr>
              <a:defRPr sz="5039"/>
            </a:lvl4pPr>
            <a:lvl5pPr>
              <a:defRPr sz="5039"/>
            </a:lvl5pPr>
            <a:lvl6pPr>
              <a:defRPr sz="5039"/>
            </a:lvl6pPr>
            <a:lvl7pPr>
              <a:defRPr sz="5039"/>
            </a:lvl7pPr>
            <a:lvl8pPr>
              <a:defRPr sz="5039"/>
            </a:lvl8pPr>
            <a:lvl9pPr>
              <a:defRPr sz="50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02/03/2016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076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02/03/2016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174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02/03/2016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7465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829" y="1289850"/>
            <a:ext cx="7105051" cy="5489341"/>
          </a:xfrm>
        </p:spPr>
        <p:txBody>
          <a:bodyPr anchor="b"/>
          <a:lstStyle>
            <a:lvl1pPr algn="l">
              <a:defRPr sz="6298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443582" y="1289859"/>
            <a:ext cx="12072961" cy="27649186"/>
          </a:xfrm>
        </p:spPr>
        <p:txBody>
          <a:bodyPr/>
          <a:lstStyle>
            <a:lvl1pPr>
              <a:defRPr sz="10077"/>
            </a:lvl1pPr>
            <a:lvl2pPr>
              <a:defRPr sz="8817"/>
            </a:lvl2pPr>
            <a:lvl3pPr>
              <a:defRPr sz="7558"/>
            </a:lvl3pPr>
            <a:lvl4pPr>
              <a:defRPr sz="6298"/>
            </a:lvl4pPr>
            <a:lvl5pPr>
              <a:defRPr sz="6298"/>
            </a:lvl5pPr>
            <a:lvl6pPr>
              <a:defRPr sz="6298"/>
            </a:lvl6pPr>
            <a:lvl7pPr>
              <a:defRPr sz="6298"/>
            </a:lvl7pPr>
            <a:lvl8pPr>
              <a:defRPr sz="6298"/>
            </a:lvl8pPr>
            <a:lvl9pPr>
              <a:defRPr sz="629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9829" y="6779197"/>
            <a:ext cx="7105051" cy="22159845"/>
          </a:xfrm>
        </p:spPr>
        <p:txBody>
          <a:bodyPr/>
          <a:lstStyle>
            <a:lvl1pPr marL="0" indent="0">
              <a:buNone/>
              <a:defRPr sz="4409"/>
            </a:lvl1pPr>
            <a:lvl2pPr marL="1439769" indent="0">
              <a:buNone/>
              <a:defRPr sz="3779"/>
            </a:lvl2pPr>
            <a:lvl3pPr marL="2879537" indent="0">
              <a:buNone/>
              <a:defRPr sz="3149"/>
            </a:lvl3pPr>
            <a:lvl4pPr marL="4319306" indent="0">
              <a:buNone/>
              <a:defRPr sz="2834"/>
            </a:lvl4pPr>
            <a:lvl5pPr marL="5759074" indent="0">
              <a:buNone/>
              <a:defRPr sz="2834"/>
            </a:lvl5pPr>
            <a:lvl6pPr marL="7198843" indent="0">
              <a:buNone/>
              <a:defRPr sz="2834"/>
            </a:lvl6pPr>
            <a:lvl7pPr marL="8638611" indent="0">
              <a:buNone/>
              <a:defRPr sz="2834"/>
            </a:lvl7pPr>
            <a:lvl8pPr marL="10078380" indent="0">
              <a:buNone/>
              <a:defRPr sz="2834"/>
            </a:lvl8pPr>
            <a:lvl9pPr marL="11518148" indent="0">
              <a:buNone/>
              <a:defRPr sz="283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02/03/2016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429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33036" y="22677285"/>
            <a:ext cx="12957810" cy="2677182"/>
          </a:xfrm>
        </p:spPr>
        <p:txBody>
          <a:bodyPr anchor="b"/>
          <a:lstStyle>
            <a:lvl1pPr algn="l">
              <a:defRPr sz="6298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33036" y="2894651"/>
            <a:ext cx="12957810" cy="19437668"/>
          </a:xfrm>
        </p:spPr>
        <p:txBody>
          <a:bodyPr/>
          <a:lstStyle>
            <a:lvl1pPr marL="0" indent="0">
              <a:buNone/>
              <a:defRPr sz="10077"/>
            </a:lvl1pPr>
            <a:lvl2pPr marL="1439769" indent="0">
              <a:buNone/>
              <a:defRPr sz="8817"/>
            </a:lvl2pPr>
            <a:lvl3pPr marL="2879537" indent="0">
              <a:buNone/>
              <a:defRPr sz="7558"/>
            </a:lvl3pPr>
            <a:lvl4pPr marL="4319306" indent="0">
              <a:buNone/>
              <a:defRPr sz="6298"/>
            </a:lvl4pPr>
            <a:lvl5pPr marL="5759074" indent="0">
              <a:buNone/>
              <a:defRPr sz="6298"/>
            </a:lvl5pPr>
            <a:lvl6pPr marL="7198843" indent="0">
              <a:buNone/>
              <a:defRPr sz="6298"/>
            </a:lvl6pPr>
            <a:lvl7pPr marL="8638611" indent="0">
              <a:buNone/>
              <a:defRPr sz="6298"/>
            </a:lvl7pPr>
            <a:lvl8pPr marL="10078380" indent="0">
              <a:buNone/>
              <a:defRPr sz="6298"/>
            </a:lvl8pPr>
            <a:lvl9pPr marL="11518148" indent="0">
              <a:buNone/>
              <a:defRPr sz="6298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233036" y="25354467"/>
            <a:ext cx="12957810" cy="3802040"/>
          </a:xfrm>
        </p:spPr>
        <p:txBody>
          <a:bodyPr/>
          <a:lstStyle>
            <a:lvl1pPr marL="0" indent="0">
              <a:buNone/>
              <a:defRPr sz="4409"/>
            </a:lvl1pPr>
            <a:lvl2pPr marL="1439769" indent="0">
              <a:buNone/>
              <a:defRPr sz="3779"/>
            </a:lvl2pPr>
            <a:lvl3pPr marL="2879537" indent="0">
              <a:buNone/>
              <a:defRPr sz="3149"/>
            </a:lvl3pPr>
            <a:lvl4pPr marL="4319306" indent="0">
              <a:buNone/>
              <a:defRPr sz="2834"/>
            </a:lvl4pPr>
            <a:lvl5pPr marL="5759074" indent="0">
              <a:buNone/>
              <a:defRPr sz="2834"/>
            </a:lvl5pPr>
            <a:lvl6pPr marL="7198843" indent="0">
              <a:buNone/>
              <a:defRPr sz="2834"/>
            </a:lvl6pPr>
            <a:lvl7pPr marL="8638611" indent="0">
              <a:buNone/>
              <a:defRPr sz="2834"/>
            </a:lvl7pPr>
            <a:lvl8pPr marL="10078380" indent="0">
              <a:buNone/>
              <a:defRPr sz="2834"/>
            </a:lvl8pPr>
            <a:lvl9pPr marL="11518148" indent="0">
              <a:buNone/>
              <a:defRPr sz="283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02/03/2016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26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079818" y="1297347"/>
            <a:ext cx="19436715" cy="539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79818" y="7559109"/>
            <a:ext cx="19436715" cy="21379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079818" y="30026412"/>
            <a:ext cx="5039148" cy="1724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93B85-4A1A-E947-8A30-21C2DDF95FAE}" type="datetimeFigureOut">
              <a:rPr lang="es-ES_tradnl" smtClean="0"/>
              <a:pPr/>
              <a:t>02/03/2016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7378753" y="30026412"/>
            <a:ext cx="6838844" cy="1724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5477384" y="30026412"/>
            <a:ext cx="5039148" cy="1724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7" name="Imagen 8" descr="PAPELERIA 50-5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159963"/>
            <a:ext cx="21596350" cy="3315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5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2879537" rtl="0" eaLnBrk="1" latinLnBrk="0" hangingPunct="1">
        <a:spcBef>
          <a:spcPct val="0"/>
        </a:spcBef>
        <a:buNone/>
        <a:defRPr sz="13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26" indent="-1079826" algn="l" defTabSz="28795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77" kern="1200">
          <a:solidFill>
            <a:schemeClr val="tx1"/>
          </a:solidFill>
          <a:latin typeface="+mn-lt"/>
          <a:ea typeface="+mn-ea"/>
          <a:cs typeface="+mn-cs"/>
        </a:defRPr>
      </a:lvl1pPr>
      <a:lvl2pPr marL="2339624" indent="-899855" algn="l" defTabSz="2879537" rtl="0" eaLnBrk="1" latinLnBrk="0" hangingPunct="1">
        <a:spcBef>
          <a:spcPct val="20000"/>
        </a:spcBef>
        <a:buFont typeface="Arial" panose="020B0604020202020204" pitchFamily="34" charset="0"/>
        <a:buChar char="–"/>
        <a:defRPr sz="8817" kern="1200">
          <a:solidFill>
            <a:schemeClr val="tx1"/>
          </a:solidFill>
          <a:latin typeface="+mn-lt"/>
          <a:ea typeface="+mn-ea"/>
          <a:cs typeface="+mn-cs"/>
        </a:defRPr>
      </a:lvl2pPr>
      <a:lvl3pPr marL="3599421" indent="-719884" algn="l" defTabSz="2879537" rtl="0" eaLnBrk="1" latinLnBrk="0" hangingPunct="1">
        <a:spcBef>
          <a:spcPct val="20000"/>
        </a:spcBef>
        <a:buFont typeface="Arial" panose="020B0604020202020204" pitchFamily="34" charset="0"/>
        <a:buChar char="•"/>
        <a:defRPr sz="7558" kern="1200">
          <a:solidFill>
            <a:schemeClr val="tx1"/>
          </a:solidFill>
          <a:latin typeface="+mn-lt"/>
          <a:ea typeface="+mn-ea"/>
          <a:cs typeface="+mn-cs"/>
        </a:defRPr>
      </a:lvl3pPr>
      <a:lvl4pPr marL="5039190" indent="-719884" algn="l" defTabSz="2879537" rtl="0" eaLnBrk="1" latinLnBrk="0" hangingPunct="1">
        <a:spcBef>
          <a:spcPct val="20000"/>
        </a:spcBef>
        <a:buFont typeface="Arial" panose="020B0604020202020204" pitchFamily="34" charset="0"/>
        <a:buChar char="–"/>
        <a:defRPr sz="6298" kern="1200">
          <a:solidFill>
            <a:schemeClr val="tx1"/>
          </a:solidFill>
          <a:latin typeface="+mn-lt"/>
          <a:ea typeface="+mn-ea"/>
          <a:cs typeface="+mn-cs"/>
        </a:defRPr>
      </a:lvl4pPr>
      <a:lvl5pPr marL="6478958" indent="-719884" algn="l" defTabSz="2879537" rtl="0" eaLnBrk="1" latinLnBrk="0" hangingPunct="1">
        <a:spcBef>
          <a:spcPct val="20000"/>
        </a:spcBef>
        <a:buFont typeface="Arial" panose="020B0604020202020204" pitchFamily="34" charset="0"/>
        <a:buChar char="»"/>
        <a:defRPr sz="6298" kern="1200">
          <a:solidFill>
            <a:schemeClr val="tx1"/>
          </a:solidFill>
          <a:latin typeface="+mn-lt"/>
          <a:ea typeface="+mn-ea"/>
          <a:cs typeface="+mn-cs"/>
        </a:defRPr>
      </a:lvl5pPr>
      <a:lvl6pPr marL="7918727" indent="-719884" algn="l" defTabSz="2879537" rtl="0" eaLnBrk="1" latinLnBrk="0" hangingPunct="1">
        <a:spcBef>
          <a:spcPct val="20000"/>
        </a:spcBef>
        <a:buFont typeface="Arial" panose="020B0604020202020204" pitchFamily="34" charset="0"/>
        <a:buChar char="•"/>
        <a:defRPr sz="6298" kern="1200">
          <a:solidFill>
            <a:schemeClr val="tx1"/>
          </a:solidFill>
          <a:latin typeface="+mn-lt"/>
          <a:ea typeface="+mn-ea"/>
          <a:cs typeface="+mn-cs"/>
        </a:defRPr>
      </a:lvl6pPr>
      <a:lvl7pPr marL="9358495" indent="-719884" algn="l" defTabSz="2879537" rtl="0" eaLnBrk="1" latinLnBrk="0" hangingPunct="1">
        <a:spcBef>
          <a:spcPct val="20000"/>
        </a:spcBef>
        <a:buFont typeface="Arial" panose="020B0604020202020204" pitchFamily="34" charset="0"/>
        <a:buChar char="•"/>
        <a:defRPr sz="6298" kern="1200">
          <a:solidFill>
            <a:schemeClr val="tx1"/>
          </a:solidFill>
          <a:latin typeface="+mn-lt"/>
          <a:ea typeface="+mn-ea"/>
          <a:cs typeface="+mn-cs"/>
        </a:defRPr>
      </a:lvl7pPr>
      <a:lvl8pPr marL="10798264" indent="-719884" algn="l" defTabSz="2879537" rtl="0" eaLnBrk="1" latinLnBrk="0" hangingPunct="1">
        <a:spcBef>
          <a:spcPct val="20000"/>
        </a:spcBef>
        <a:buFont typeface="Arial" panose="020B0604020202020204" pitchFamily="34" charset="0"/>
        <a:buChar char="•"/>
        <a:defRPr sz="6298" kern="1200">
          <a:solidFill>
            <a:schemeClr val="tx1"/>
          </a:solidFill>
          <a:latin typeface="+mn-lt"/>
          <a:ea typeface="+mn-ea"/>
          <a:cs typeface="+mn-cs"/>
        </a:defRPr>
      </a:lvl8pPr>
      <a:lvl9pPr marL="12238032" indent="-719884" algn="l" defTabSz="2879537" rtl="0" eaLnBrk="1" latinLnBrk="0" hangingPunct="1">
        <a:spcBef>
          <a:spcPct val="20000"/>
        </a:spcBef>
        <a:buFont typeface="Arial" panose="020B0604020202020204" pitchFamily="34" charset="0"/>
        <a:buChar char="•"/>
        <a:defRPr sz="62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2879537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1pPr>
      <a:lvl2pPr marL="1439769" algn="l" defTabSz="2879537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2pPr>
      <a:lvl3pPr marL="2879537" algn="l" defTabSz="2879537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3pPr>
      <a:lvl4pPr marL="4319306" algn="l" defTabSz="2879537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4pPr>
      <a:lvl5pPr marL="5759074" algn="l" defTabSz="2879537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5pPr>
      <a:lvl6pPr marL="7198843" algn="l" defTabSz="2879537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6pPr>
      <a:lvl7pPr marL="8638611" algn="l" defTabSz="2879537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7pPr>
      <a:lvl8pPr marL="10078380" algn="l" defTabSz="2879537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8pPr>
      <a:lvl9pPr marL="11518148" algn="l" defTabSz="2879537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431234" y="-187167"/>
            <a:ext cx="20031153" cy="32271099"/>
            <a:chOff x="401279" y="0"/>
            <a:chExt cx="6360966" cy="9011971"/>
          </a:xfrm>
        </p:grpSpPr>
        <p:sp>
          <p:nvSpPr>
            <p:cNvPr id="10" name="9 Rectángulo"/>
            <p:cNvSpPr/>
            <p:nvPr/>
          </p:nvSpPr>
          <p:spPr>
            <a:xfrm>
              <a:off x="5276850" y="175845"/>
              <a:ext cx="1485395" cy="1973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9124"/>
            </a:p>
          </p:txBody>
        </p:sp>
        <p:grpSp>
          <p:nvGrpSpPr>
            <p:cNvPr id="19" name="18 Grupo"/>
            <p:cNvGrpSpPr/>
            <p:nvPr/>
          </p:nvGrpSpPr>
          <p:grpSpPr>
            <a:xfrm>
              <a:off x="401279" y="383348"/>
              <a:ext cx="2282927" cy="8628623"/>
              <a:chOff x="401279" y="383348"/>
              <a:chExt cx="2282927" cy="8628623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115" t="17864" r="55628" b="77103"/>
              <a:stretch/>
            </p:blipFill>
            <p:spPr bwMode="auto">
              <a:xfrm>
                <a:off x="454493" y="383348"/>
                <a:ext cx="1543987" cy="4314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114" t="78288" r="50241" b="14847"/>
              <a:stretch/>
            </p:blipFill>
            <p:spPr bwMode="auto">
              <a:xfrm>
                <a:off x="401279" y="8423430"/>
                <a:ext cx="2282927" cy="5885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0171" y="0"/>
              <a:ext cx="1052074" cy="973762"/>
            </a:xfrm>
            <a:prstGeom prst="rect">
              <a:avLst/>
            </a:prstGeom>
          </p:spPr>
        </p:pic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9721" y="4573392"/>
            <a:ext cx="19236744" cy="231960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dirty="0" smtClean="0"/>
              <a:t>Título</a:t>
            </a:r>
            <a:endParaRPr lang="es-ES_tradnl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679716" y="7426211"/>
            <a:ext cx="19236749" cy="19330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287951" tIns="143976" rIns="287951" bIns="143976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0077" dirty="0"/>
              <a:t>Autores:</a:t>
            </a:r>
          </a:p>
          <a:p>
            <a:pPr marL="0" indent="0">
              <a:buNone/>
            </a:pPr>
            <a:r>
              <a:rPr lang="es-ES_tradnl" sz="10077" dirty="0"/>
              <a:t>Asesor:</a:t>
            </a:r>
          </a:p>
          <a:p>
            <a:endParaRPr lang="es-ES_tradnl" sz="10077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679719" y="14254370"/>
            <a:ext cx="9198445" cy="18196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287951" tIns="143976" rIns="287951" bIns="143976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10077" dirty="0"/>
              <a:t>Objetivos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679719" y="9799138"/>
            <a:ext cx="9198445" cy="3999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287951" tIns="143976" rIns="287951" bIns="143976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_tradnl" sz="10077" dirty="0"/>
          </a:p>
          <a:p>
            <a:pPr marL="0" indent="0" algn="ctr">
              <a:buNone/>
            </a:pPr>
            <a:r>
              <a:rPr lang="es-ES_tradnl" sz="10077" dirty="0"/>
              <a:t>Introducción</a:t>
            </a:r>
          </a:p>
          <a:p>
            <a:pPr marL="0" indent="0">
              <a:buNone/>
            </a:pPr>
            <a:endParaRPr lang="es-ES_tradnl" sz="10077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679719" y="16744019"/>
            <a:ext cx="9198445" cy="135902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287951" tIns="143976" rIns="287951" bIns="143976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10077" dirty="0"/>
              <a:t>Metodología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11997972" y="9799142"/>
            <a:ext cx="8918493" cy="69448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287951" tIns="143976" rIns="287951" bIns="143976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10077" dirty="0"/>
              <a:t>Resultados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11997972" y="17517831"/>
            <a:ext cx="8918493" cy="10868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287951" tIns="143976" rIns="287951" bIns="143976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10077" dirty="0"/>
              <a:t>Conclusiones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26281" t="20001" r="33707" b="22812"/>
          <a:stretch/>
        </p:blipFill>
        <p:spPr>
          <a:xfrm>
            <a:off x="15356341" y="29057916"/>
            <a:ext cx="4300092" cy="345541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/>
          <a:srcRect l="20132" t="14263" r="62437" b="13621"/>
          <a:stretch/>
        </p:blipFill>
        <p:spPr>
          <a:xfrm>
            <a:off x="19764211" y="28722257"/>
            <a:ext cx="1698176" cy="395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11</Words>
  <Application>Microsoft Office PowerPoint</Application>
  <PresentationFormat>Personalizado</PresentationFormat>
  <Paragraphs>10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Company>Universidad Anahuac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Karen Adler</dc:creator>
  <cp:lastModifiedBy>Oseguera Laurent Gloria del Carmen</cp:lastModifiedBy>
  <cp:revision>29</cp:revision>
  <dcterms:created xsi:type="dcterms:W3CDTF">2013-12-19T20:08:41Z</dcterms:created>
  <dcterms:modified xsi:type="dcterms:W3CDTF">2016-03-02T15:52:23Z</dcterms:modified>
</cp:coreProperties>
</file>