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6858000" cy="9144000" type="letter"/>
  <p:notesSz cx="9144000" cy="6858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496" y="-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6D73-11F6-40AB-8888-4FC600B1F637}" type="datetimeFigureOut">
              <a:rPr lang="es-MX" smtClean="0"/>
              <a:t>08/04/2015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8A30-9C11-4CF5-BEA1-AA665F7F7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3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8A30-9C11-4CF5-BEA1-AA665F7F7F1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0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78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548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3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4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95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395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76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74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465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3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90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3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2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26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93B85-4A1A-E947-8A30-21C2DDF95FAE}" type="datetimeFigureOut">
              <a:rPr lang="es-ES_tradnl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magen 8" descr="PAPELERIA 50-5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45151"/>
            <a:ext cx="6858000" cy="93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01279" y="0"/>
            <a:ext cx="6456721" cy="9217701"/>
            <a:chOff x="401279" y="0"/>
            <a:chExt cx="6456721" cy="9217701"/>
          </a:xfrm>
        </p:grpSpPr>
        <p:sp>
          <p:nvSpPr>
            <p:cNvPr id="10" name="9 Rectángulo"/>
            <p:cNvSpPr/>
            <p:nvPr/>
          </p:nvSpPr>
          <p:spPr>
            <a:xfrm>
              <a:off x="5276850" y="175845"/>
              <a:ext cx="1581150" cy="180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4" t="81196" r="50241" b="14847"/>
            <a:stretch/>
          </p:blipFill>
          <p:spPr bwMode="auto">
            <a:xfrm>
              <a:off x="401279" y="8568811"/>
              <a:ext cx="2282927" cy="33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18 Grupo"/>
            <p:cNvGrpSpPr/>
            <p:nvPr/>
          </p:nvGrpSpPr>
          <p:grpSpPr>
            <a:xfrm>
              <a:off x="401279" y="383348"/>
              <a:ext cx="2282927" cy="8628623"/>
              <a:chOff x="401279" y="383348"/>
              <a:chExt cx="2282927" cy="862862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5" t="17864" r="55628" b="77103"/>
              <a:stretch/>
            </p:blipFill>
            <p:spPr bwMode="auto">
              <a:xfrm>
                <a:off x="454493" y="383348"/>
                <a:ext cx="1543987" cy="431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4" t="81196" r="50241" b="14847"/>
              <a:stretch/>
            </p:blipFill>
            <p:spPr bwMode="auto">
              <a:xfrm>
                <a:off x="401279" y="8672758"/>
                <a:ext cx="2282927" cy="339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171" y="0"/>
              <a:ext cx="1052074" cy="1216660"/>
            </a:xfrm>
            <a:prstGeom prst="rect">
              <a:avLst/>
            </a:prstGeom>
          </p:spPr>
        </p:pic>
        <p:pic>
          <p:nvPicPr>
            <p:cNvPr id="1026" name="Picture 2" descr="http://ingenieria.anahuac.mx/semingenieria2015/logoseming201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751" y="8549761"/>
              <a:ext cx="2514599" cy="66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1" y="880545"/>
            <a:ext cx="4876799" cy="7365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 smtClean="0"/>
              <a:t>Título</a:t>
            </a:r>
            <a:endParaRPr lang="es-ES_tradn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33400" y="1786468"/>
            <a:ext cx="6108700" cy="6138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smtClean="0"/>
              <a:t>Autores:</a:t>
            </a:r>
          </a:p>
          <a:p>
            <a:pPr marL="0" indent="0">
              <a:buNone/>
            </a:pPr>
            <a:r>
              <a:rPr lang="es-ES_tradnl" dirty="0" smtClean="0"/>
              <a:t>Asesor:</a:t>
            </a:r>
          </a:p>
          <a:p>
            <a:endParaRPr lang="es-ES_tradnl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3401" y="3954775"/>
            <a:ext cx="2921000" cy="5778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 smtClean="0"/>
              <a:t>Objetivos</a:t>
            </a:r>
            <a:endParaRPr lang="es-ES_tradnl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3401" y="2540000"/>
            <a:ext cx="2921000" cy="127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dirty="0" smtClean="0"/>
          </a:p>
          <a:p>
            <a:pPr marL="0" indent="0" algn="ctr">
              <a:buNone/>
            </a:pPr>
            <a:r>
              <a:rPr lang="es-ES_tradnl" dirty="0" smtClean="0"/>
              <a:t>Introducción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3401" y="4745372"/>
            <a:ext cx="2921000" cy="373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 smtClean="0"/>
              <a:t>Metodología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810000" y="2540001"/>
            <a:ext cx="2832100" cy="22053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 smtClean="0"/>
              <a:t>Resultados</a:t>
            </a:r>
            <a:endParaRPr lang="es-ES_tradnl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810000" y="4991099"/>
            <a:ext cx="2832100" cy="30092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 smtClean="0"/>
              <a:t>Conclusiones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9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11</Words>
  <Application>Microsoft Office PowerPoint</Application>
  <PresentationFormat>Carta (216 x 279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Universidad Anahuac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Karen Adler</dc:creator>
  <cp:lastModifiedBy>Oseguera Laurent Gloria del Carmen</cp:lastModifiedBy>
  <cp:revision>25</cp:revision>
  <dcterms:created xsi:type="dcterms:W3CDTF">2013-12-19T20:08:41Z</dcterms:created>
  <dcterms:modified xsi:type="dcterms:W3CDTF">2015-04-08T23:22:09Z</dcterms:modified>
</cp:coreProperties>
</file>